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9255" r:id="rId5"/>
    <p:sldId id="9256" r:id="rId6"/>
    <p:sldId id="9257" r:id="rId7"/>
    <p:sldId id="9258" r:id="rId8"/>
    <p:sldId id="9260" r:id="rId9"/>
    <p:sldId id="9261" r:id="rId10"/>
    <p:sldId id="9262" r:id="rId11"/>
    <p:sldId id="9263" r:id="rId12"/>
    <p:sldId id="9264" r:id="rId13"/>
    <p:sldId id="9265" r:id="rId14"/>
    <p:sldId id="9266" r:id="rId15"/>
    <p:sldId id="9267" r:id="rId16"/>
    <p:sldId id="9268" r:id="rId17"/>
    <p:sldId id="9269" r:id="rId18"/>
    <p:sldId id="9270" r:id="rId19"/>
    <p:sldId id="9271" r:id="rId20"/>
    <p:sldId id="9272" r:id="rId21"/>
    <p:sldId id="9273" r:id="rId22"/>
    <p:sldId id="9274" r:id="rId23"/>
    <p:sldId id="9275" r:id="rId24"/>
    <p:sldId id="9276" r:id="rId25"/>
    <p:sldId id="9277" r:id="rId26"/>
    <p:sldId id="9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05FA8-7243-4A61-8820-A1E0142AC851}" v="1" dt="2024-05-28T15:45:48.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9B72-2F0D-4FCB-A973-A28E911E6B14}"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9222D-5EB5-467D-8B3C-FC23AED0815F}" type="slidenum">
              <a:rPr lang="en-US" smtClean="0"/>
              <a:t>‹#›</a:t>
            </a:fld>
            <a:endParaRPr lang="en-US"/>
          </a:p>
        </p:txBody>
      </p:sp>
    </p:spTree>
    <p:extLst>
      <p:ext uri="{BB962C8B-B14F-4D97-AF65-F5344CB8AC3E}">
        <p14:creationId xmlns:p14="http://schemas.microsoft.com/office/powerpoint/2010/main" val="286903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Chris: Introductions</a:t>
            </a:r>
          </a:p>
          <a:p>
            <a:endParaRPr lang="en-US" sz="1200"/>
          </a:p>
          <a:p>
            <a:endParaRPr lang="en-US"/>
          </a:p>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2</a:t>
            </a:fld>
            <a:endParaRPr lang="en-US"/>
          </a:p>
        </p:txBody>
      </p:sp>
    </p:spTree>
    <p:extLst>
      <p:ext uri="{BB962C8B-B14F-4D97-AF65-F5344CB8AC3E}">
        <p14:creationId xmlns:p14="http://schemas.microsoft.com/office/powerpoint/2010/main" val="3315419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2-3 takeaways</a:t>
            </a:r>
          </a:p>
        </p:txBody>
      </p:sp>
      <p:sp>
        <p:nvSpPr>
          <p:cNvPr id="4" name="Slide Number Placeholder 3"/>
          <p:cNvSpPr>
            <a:spLocks noGrp="1"/>
          </p:cNvSpPr>
          <p:nvPr>
            <p:ph type="sldNum" sz="quarter" idx="5"/>
          </p:nvPr>
        </p:nvSpPr>
        <p:spPr/>
        <p:txBody>
          <a:bodyPr/>
          <a:lstStyle/>
          <a:p>
            <a:fld id="{0B29222D-5EB5-467D-8B3C-FC23AED0815F}" type="slidenum">
              <a:rPr lang="en-US" smtClean="0"/>
              <a:t>14</a:t>
            </a:fld>
            <a:endParaRPr lang="en-US"/>
          </a:p>
        </p:txBody>
      </p:sp>
    </p:spTree>
    <p:extLst>
      <p:ext uri="{BB962C8B-B14F-4D97-AF65-F5344CB8AC3E}">
        <p14:creationId xmlns:p14="http://schemas.microsoft.com/office/powerpoint/2010/main" val="11645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Screenshot for breakout</a:t>
            </a:r>
          </a:p>
          <a:p>
            <a:r>
              <a:rPr lang="en-US"/>
              <a:t>10min</a:t>
            </a:r>
          </a:p>
        </p:txBody>
      </p:sp>
      <p:sp>
        <p:nvSpPr>
          <p:cNvPr id="4" name="Slide Number Placeholder 3"/>
          <p:cNvSpPr>
            <a:spLocks noGrp="1"/>
          </p:cNvSpPr>
          <p:nvPr>
            <p:ph type="sldNum" sz="quarter" idx="5"/>
          </p:nvPr>
        </p:nvSpPr>
        <p:spPr/>
        <p:txBody>
          <a:bodyPr/>
          <a:lstStyle/>
          <a:p>
            <a:fld id="{0B29222D-5EB5-467D-8B3C-FC23AED0815F}" type="slidenum">
              <a:rPr lang="en-US" smtClean="0"/>
              <a:t>19</a:t>
            </a:fld>
            <a:endParaRPr lang="en-US"/>
          </a:p>
        </p:txBody>
      </p:sp>
    </p:spTree>
    <p:extLst>
      <p:ext uri="{BB962C8B-B14F-4D97-AF65-F5344CB8AC3E}">
        <p14:creationId xmlns:p14="http://schemas.microsoft.com/office/powerpoint/2010/main" val="218944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2-3 key points</a:t>
            </a:r>
          </a:p>
        </p:txBody>
      </p:sp>
      <p:sp>
        <p:nvSpPr>
          <p:cNvPr id="4" name="Slide Number Placeholder 3"/>
          <p:cNvSpPr>
            <a:spLocks noGrp="1"/>
          </p:cNvSpPr>
          <p:nvPr>
            <p:ph type="sldNum" sz="quarter" idx="5"/>
          </p:nvPr>
        </p:nvSpPr>
        <p:spPr/>
        <p:txBody>
          <a:bodyPr/>
          <a:lstStyle/>
          <a:p>
            <a:fld id="{0B29222D-5EB5-467D-8B3C-FC23AED0815F}" type="slidenum">
              <a:rPr lang="en-US" smtClean="0"/>
              <a:t>20</a:t>
            </a:fld>
            <a:endParaRPr lang="en-US"/>
          </a:p>
        </p:txBody>
      </p:sp>
    </p:spTree>
    <p:extLst>
      <p:ext uri="{BB962C8B-B14F-4D97-AF65-F5344CB8AC3E}">
        <p14:creationId xmlns:p14="http://schemas.microsoft.com/office/powerpoint/2010/main" val="38029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Chris</a:t>
            </a:r>
            <a:r>
              <a:rPr lang="en-US" sz="1200" b="1">
                <a:solidFill>
                  <a:srgbClr val="FFFFFF"/>
                </a:solidFill>
              </a:rPr>
              <a:t> </a:t>
            </a:r>
            <a:endParaRPr lang="en-US" sz="1200" b="1">
              <a:solidFill>
                <a:srgbClr val="FFFFFF"/>
              </a:solidFill>
              <a:cs typeface="Calibri"/>
            </a:endParaRPr>
          </a:p>
          <a:p>
            <a:pPr>
              <a:defRPr/>
            </a:pPr>
            <a:endParaRPr lang="en-US" sz="1200" b="1">
              <a:solidFill>
                <a:srgbClr val="FFFFFF"/>
              </a:solidFill>
            </a:endParaRPr>
          </a:p>
          <a:p>
            <a:pPr>
              <a:defRPr/>
            </a:pPr>
            <a:endParaRPr lang="en-US" sz="1200" b="1">
              <a:solidFill>
                <a:srgbClr val="FFFFFF"/>
              </a:solidFill>
            </a:endParaRPr>
          </a:p>
          <a:p>
            <a:pPr>
              <a:defRPr/>
            </a:pPr>
            <a:endParaRPr lang="en-US" sz="1200" b="1">
              <a:solidFill>
                <a:srgbClr val="FFFFFF"/>
              </a:solidFill>
            </a:endParaRPr>
          </a:p>
          <a:p>
            <a:pPr>
              <a:defRPr/>
            </a:pPr>
            <a:r>
              <a:rPr lang="en-US" sz="1200" b="1">
                <a:solidFill>
                  <a:srgbClr val="FFFFFF"/>
                </a:solidFill>
              </a:rPr>
              <a:t>Today will be really successful when we all engage!</a:t>
            </a:r>
            <a:endParaRPr lang="en-US" b="1">
              <a:cs typeface="Calibri"/>
            </a:endParaRPr>
          </a:p>
          <a:p>
            <a:pPr>
              <a:defRPr/>
            </a:pPr>
            <a:endParaRPr lang="en-US" sz="1200" b="1">
              <a:solidFill>
                <a:srgbClr val="FFFFFF"/>
              </a:solidFill>
            </a:endParaRPr>
          </a:p>
          <a:p>
            <a:pPr>
              <a:defRPr/>
            </a:pPr>
            <a:r>
              <a:rPr lang="en-US" sz="1200" b="1">
                <a:solidFill>
                  <a:srgbClr val="FFFFFF"/>
                </a:solidFill>
              </a:rPr>
              <a:t>Rules of the Game: </a:t>
            </a:r>
          </a:p>
          <a:p>
            <a:pPr>
              <a:defRPr/>
            </a:pPr>
            <a:endParaRPr lang="en-US" sz="1200" b="1"/>
          </a:p>
          <a:p>
            <a:pPr>
              <a:defRPr/>
            </a:pPr>
            <a:endParaRPr lang="en-US" sz="1200" b="1"/>
          </a:p>
          <a:p>
            <a:pPr>
              <a:defRPr/>
            </a:pPr>
            <a:r>
              <a:rPr lang="en-US" sz="1200" b="1"/>
              <a:t>Please speak up.  Interrupting is better than full quiet.  (silence)</a:t>
            </a:r>
            <a:endParaRPr lang="en-US" sz="1200" b="1">
              <a:cs typeface="Calibri"/>
            </a:endParaRPr>
          </a:p>
          <a:p>
            <a:pPr>
              <a:defRPr/>
            </a:pPr>
            <a:r>
              <a:rPr lang="en-US" sz="1200" b="1"/>
              <a:t>--</a:t>
            </a:r>
          </a:p>
          <a:p>
            <a:pPr>
              <a:defRPr/>
            </a:pPr>
            <a:endParaRPr lang="en-US" sz="1200" b="1"/>
          </a:p>
          <a:p>
            <a:pPr>
              <a:defRPr/>
            </a:pPr>
            <a:r>
              <a:rPr lang="en-US" sz="1200" b="1"/>
              <a:t>Education and Share: </a:t>
            </a:r>
            <a:endParaRPr lang="en-US" sz="1200" b="1">
              <a:cs typeface="Calibri"/>
            </a:endParaRPr>
          </a:p>
          <a:p>
            <a:pPr>
              <a:defRPr/>
            </a:pPr>
            <a:r>
              <a:rPr lang="en-US" sz="1200" b="1"/>
              <a:t>* We all determine our own applicability of best practices.  But hopefully this is at least inspiriting or challenging on BP</a:t>
            </a:r>
            <a:endParaRPr lang="en-US" sz="1200" b="1">
              <a:cs typeface="Calibri"/>
            </a:endParaRPr>
          </a:p>
          <a:p>
            <a:pPr>
              <a:defRPr/>
            </a:pPr>
            <a:endParaRPr lang="en-US" sz="1200" b="1"/>
          </a:p>
          <a:p>
            <a:pPr>
              <a:defRPr/>
            </a:pPr>
            <a:r>
              <a:rPr lang="en-US" sz="1200" b="1"/>
              <a:t>Connection:  </a:t>
            </a:r>
          </a:p>
          <a:p>
            <a:pPr>
              <a:defRPr/>
            </a:pPr>
            <a:r>
              <a:rPr lang="en-US" sz="1200" b="1"/>
              <a:t>Personal Brand:  Nod toward career coaching.  Good for others in the space</a:t>
            </a:r>
            <a:r>
              <a:rPr lang="en-US" sz="1200" b="1" i="0"/>
              <a:t> to </a:t>
            </a:r>
            <a:r>
              <a:rPr lang="en-US" sz="1200" b="1"/>
              <a:t>know your name for 2 reasons:</a:t>
            </a:r>
          </a:p>
          <a:p>
            <a:pPr marL="171450" indent="-171450">
              <a:buFont typeface="Arial" panose="020B0604020202020204" pitchFamily="34" charset="0"/>
              <a:buChar char="•"/>
              <a:defRPr/>
            </a:pPr>
            <a:r>
              <a:rPr lang="en-US" sz="1200" b="1"/>
              <a:t>Answering questions (evacuating? Policies?)</a:t>
            </a:r>
          </a:p>
          <a:p>
            <a:pPr marL="171450" indent="-171450">
              <a:buFont typeface="Arial" panose="020B0604020202020204" pitchFamily="34" charset="0"/>
              <a:buChar char="•"/>
              <a:defRPr/>
            </a:pPr>
            <a:r>
              <a:rPr lang="en-US" sz="1200" b="1"/>
              <a:t>Professional networking / career.    (JA example from Wal Mart)</a:t>
            </a:r>
          </a:p>
          <a:p>
            <a:pPr>
              <a:defRPr/>
            </a:pPr>
            <a:endParaRPr lang="en-US" sz="1200" b="1"/>
          </a:p>
          <a:p>
            <a:pPr>
              <a:defRPr/>
            </a:pPr>
            <a:endParaRPr lang="en-US" sz="1200" b="1">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3</a:t>
            </a:fld>
            <a:endParaRPr lang="en-US"/>
          </a:p>
        </p:txBody>
      </p:sp>
    </p:spTree>
    <p:extLst>
      <p:ext uri="{BB962C8B-B14F-4D97-AF65-F5344CB8AC3E}">
        <p14:creationId xmlns:p14="http://schemas.microsoft.com/office/powerpoint/2010/main" val="193859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99585C"/>
                </a:solidFill>
                <a:latin typeface="Abadi" panose="020B0604020104020204" pitchFamily="34" charset="0"/>
              </a:rPr>
              <a:t>COMPANY &amp; SITUATION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Abadi" panose="020B0604020104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It’s a cold but sunny February morning in Chicago.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You are a leader at BV Robotics </a:t>
            </a:r>
            <a:r>
              <a:rPr lang="en-US" sz="1200" err="1">
                <a:solidFill>
                  <a:schemeClr val="bg1"/>
                </a:solidFill>
                <a:latin typeface="Abadi" panose="020B0604020104020204" pitchFamily="34" charset="0"/>
                <a:ea typeface="+mn-lt"/>
                <a:cs typeface="+mn-lt"/>
              </a:rPr>
              <a:t>Headquarted</a:t>
            </a:r>
            <a:r>
              <a:rPr lang="en-US" sz="1200">
                <a:solidFill>
                  <a:schemeClr val="bg1"/>
                </a:solidFill>
                <a:latin typeface="Abadi" panose="020B0604020104020204" pitchFamily="34" charset="0"/>
                <a:ea typeface="+mn-lt"/>
                <a:cs typeface="+mn-lt"/>
              </a:rPr>
              <a:t> in Chicago.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a:ea typeface="+mn-lt"/>
                <a:cs typeface="+mn-lt"/>
              </a:rPr>
              <a:t>There are 158 employees working at the Chicago office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You have 12 additional locations across the US and Canada.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You play a role on the corporate Crisis Management Team CMT.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The company has an emergency notification system throughout the organization.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a:ea typeface="+mn-lt"/>
                <a:cs typeface="+mn-lt"/>
              </a:rPr>
              <a:t>The Chicago headquarters is under the flight path of Chicago Midway Airport and close to other businesses in the area, as well as a school, church and large mall.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Access control is known to be good at the Chicago headquarters.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badi" panose="020B0604020104020204" pitchFamily="34" charset="0"/>
                <a:ea typeface="+mn-lt"/>
                <a:cs typeface="+mn-lt"/>
              </a:rPr>
              <a:t>There is an unarmed security force of two working shifts.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4</a:t>
            </a:fld>
            <a:endParaRPr lang="en-US"/>
          </a:p>
        </p:txBody>
      </p:sp>
    </p:spTree>
    <p:extLst>
      <p:ext uri="{BB962C8B-B14F-4D97-AF65-F5344CB8AC3E}">
        <p14:creationId xmlns:p14="http://schemas.microsoft.com/office/powerpoint/2010/main" val="338237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Chris to pass out tent cards </a:t>
            </a:r>
            <a:endParaRPr lang="en-US"/>
          </a:p>
          <a:p>
            <a:endParaRPr lang="en-US">
              <a:cs typeface="Calibri"/>
            </a:endParaRPr>
          </a:p>
          <a:p>
            <a:r>
              <a:rPr lang="en-US">
                <a:cs typeface="Calibri"/>
              </a:rPr>
              <a:t>Rob- explain tent cards on table</a:t>
            </a:r>
          </a:p>
          <a:p>
            <a:endParaRPr lang="en-US"/>
          </a:p>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5</a:t>
            </a:fld>
            <a:endParaRPr lang="en-US"/>
          </a:p>
        </p:txBody>
      </p:sp>
    </p:spTree>
    <p:extLst>
      <p:ext uri="{BB962C8B-B14F-4D97-AF65-F5344CB8AC3E}">
        <p14:creationId xmlns:p14="http://schemas.microsoft.com/office/powerpoint/2010/main" val="177779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6</a:t>
            </a:fld>
            <a:endParaRPr lang="en-US"/>
          </a:p>
        </p:txBody>
      </p:sp>
    </p:spTree>
    <p:extLst>
      <p:ext uri="{BB962C8B-B14F-4D97-AF65-F5344CB8AC3E}">
        <p14:creationId xmlns:p14="http://schemas.microsoft.com/office/powerpoint/2010/main" val="73774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9222D-5EB5-467D-8B3C-FC23AED0815F}" type="slidenum">
              <a:rPr lang="en-US" smtClean="0"/>
              <a:t>7</a:t>
            </a:fld>
            <a:endParaRPr lang="en-US"/>
          </a:p>
        </p:txBody>
      </p:sp>
    </p:spTree>
    <p:extLst>
      <p:ext uri="{BB962C8B-B14F-4D97-AF65-F5344CB8AC3E}">
        <p14:creationId xmlns:p14="http://schemas.microsoft.com/office/powerpoint/2010/main" val="50652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 a screenshot for breakout groups</a:t>
            </a:r>
          </a:p>
          <a:p>
            <a:r>
              <a:rPr lang="en-US">
                <a:cs typeface="Calibri"/>
              </a:rPr>
              <a:t>10min</a:t>
            </a:r>
          </a:p>
        </p:txBody>
      </p:sp>
      <p:sp>
        <p:nvSpPr>
          <p:cNvPr id="4" name="Slide Number Placeholder 3"/>
          <p:cNvSpPr>
            <a:spLocks noGrp="1"/>
          </p:cNvSpPr>
          <p:nvPr>
            <p:ph type="sldNum" sz="quarter" idx="5"/>
          </p:nvPr>
        </p:nvSpPr>
        <p:spPr/>
        <p:txBody>
          <a:bodyPr/>
          <a:lstStyle/>
          <a:p>
            <a:fld id="{0B29222D-5EB5-467D-8B3C-FC23AED0815F}" type="slidenum">
              <a:rPr lang="en-US" smtClean="0"/>
              <a:t>8</a:t>
            </a:fld>
            <a:endParaRPr lang="en-US"/>
          </a:p>
        </p:txBody>
      </p:sp>
    </p:spTree>
    <p:extLst>
      <p:ext uri="{BB962C8B-B14F-4D97-AF65-F5344CB8AC3E}">
        <p14:creationId xmlns:p14="http://schemas.microsoft.com/office/powerpoint/2010/main" val="1544704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key takeaways from breakout session (2-3 points)</a:t>
            </a:r>
          </a:p>
        </p:txBody>
      </p:sp>
      <p:sp>
        <p:nvSpPr>
          <p:cNvPr id="4" name="Slide Number Placeholder 3"/>
          <p:cNvSpPr>
            <a:spLocks noGrp="1"/>
          </p:cNvSpPr>
          <p:nvPr>
            <p:ph type="sldNum" sz="quarter" idx="5"/>
          </p:nvPr>
        </p:nvSpPr>
        <p:spPr/>
        <p:txBody>
          <a:bodyPr/>
          <a:lstStyle/>
          <a:p>
            <a:fld id="{0B29222D-5EB5-467D-8B3C-FC23AED0815F}" type="slidenum">
              <a:rPr lang="en-US" smtClean="0"/>
              <a:t>9</a:t>
            </a:fld>
            <a:endParaRPr lang="en-US"/>
          </a:p>
        </p:txBody>
      </p:sp>
    </p:spTree>
    <p:extLst>
      <p:ext uri="{BB962C8B-B14F-4D97-AF65-F5344CB8AC3E}">
        <p14:creationId xmlns:p14="http://schemas.microsoft.com/office/powerpoint/2010/main" val="392483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Screenshot for breakout</a:t>
            </a:r>
          </a:p>
          <a:p>
            <a:r>
              <a:rPr lang="en-US">
                <a:cs typeface="Calibri"/>
              </a:rPr>
              <a:t>10min</a:t>
            </a:r>
          </a:p>
        </p:txBody>
      </p:sp>
      <p:sp>
        <p:nvSpPr>
          <p:cNvPr id="4" name="Slide Number Placeholder 3"/>
          <p:cNvSpPr>
            <a:spLocks noGrp="1"/>
          </p:cNvSpPr>
          <p:nvPr>
            <p:ph type="sldNum" sz="quarter" idx="5"/>
          </p:nvPr>
        </p:nvSpPr>
        <p:spPr/>
        <p:txBody>
          <a:bodyPr/>
          <a:lstStyle/>
          <a:p>
            <a:fld id="{0B29222D-5EB5-467D-8B3C-FC23AED0815F}" type="slidenum">
              <a:rPr lang="en-US" smtClean="0"/>
              <a:t>13</a:t>
            </a:fld>
            <a:endParaRPr lang="en-US"/>
          </a:p>
        </p:txBody>
      </p:sp>
    </p:spTree>
    <p:extLst>
      <p:ext uri="{BB962C8B-B14F-4D97-AF65-F5344CB8AC3E}">
        <p14:creationId xmlns:p14="http://schemas.microsoft.com/office/powerpoint/2010/main" val="3693836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2D21406-B365-4D57-8C1D-7968EDD22E22}"/>
              </a:ext>
            </a:extLst>
          </p:cNvPr>
          <p:cNvSpPr>
            <a:spLocks noGrp="1"/>
          </p:cNvSpPr>
          <p:nvPr userDrawn="1">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
        <p:nvSpPr>
          <p:cNvPr id="13" name="Text Placeholder 2">
            <a:extLst>
              <a:ext uri="{FF2B5EF4-FFF2-40B4-BE49-F238E27FC236}">
                <a16:creationId xmlns:a16="http://schemas.microsoft.com/office/drawing/2014/main" id="{07853BAC-17D0-4B29-91D0-0F28641FB128}"/>
              </a:ext>
            </a:extLst>
          </p:cNvPr>
          <p:cNvSpPr>
            <a:spLocks noGrp="1"/>
          </p:cNvSpPr>
          <p:nvPr userDrawn="1">
            <p:ph type="body" idx="10" hasCustomPrompt="1"/>
          </p:nvPr>
        </p:nvSpPr>
        <p:spPr>
          <a:xfrm>
            <a:off x="729165" y="5028170"/>
            <a:ext cx="6363614" cy="287304"/>
          </a:xfrm>
        </p:spPr>
        <p:txBody>
          <a:bodyPr lIns="27432" tIns="0" rIns="27432" bIns="0" anchor="t">
            <a:noAutofit/>
          </a:bodyPr>
          <a:lstStyle>
            <a:lvl1pPr marL="0" indent="0">
              <a:lnSpc>
                <a:spcPct val="100000"/>
              </a:lnSpc>
              <a:spcBef>
                <a:spcPts val="300"/>
              </a:spcBef>
              <a:buNone/>
              <a:defRPr sz="1800" b="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a:t>
            </a:r>
          </a:p>
        </p:txBody>
      </p:sp>
      <p:sp>
        <p:nvSpPr>
          <p:cNvPr id="12" name="Text Placeholder 2">
            <a:extLst>
              <a:ext uri="{FF2B5EF4-FFF2-40B4-BE49-F238E27FC236}">
                <a16:creationId xmlns:a16="http://schemas.microsoft.com/office/drawing/2014/main" id="{F586CC70-C00A-43C2-A2C7-25A58771D34E}"/>
              </a:ext>
            </a:extLst>
          </p:cNvPr>
          <p:cNvSpPr>
            <a:spLocks noGrp="1"/>
          </p:cNvSpPr>
          <p:nvPr userDrawn="1">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pic>
        <p:nvPicPr>
          <p:cNvPr id="28" name="Graphic 27">
            <a:extLst>
              <a:ext uri="{FF2B5EF4-FFF2-40B4-BE49-F238E27FC236}">
                <a16:creationId xmlns:a16="http://schemas.microsoft.com/office/drawing/2014/main" id="{3B987AFC-FEF1-8C98-5EEF-05E85642BC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29" name="Rectangle 28">
            <a:extLst>
              <a:ext uri="{FF2B5EF4-FFF2-40B4-BE49-F238E27FC236}">
                <a16:creationId xmlns:a16="http://schemas.microsoft.com/office/drawing/2014/main" id="{47260E89-A137-FFDA-9E5D-D41EBD8F2ED8}"/>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sp>
        <p:nvSpPr>
          <p:cNvPr id="33" name="Text Placeholder 2">
            <a:extLst>
              <a:ext uri="{FF2B5EF4-FFF2-40B4-BE49-F238E27FC236}">
                <a16:creationId xmlns:a16="http://schemas.microsoft.com/office/drawing/2014/main" id="{BE3FBE37-6297-7D5A-12DF-D46EC4DEC36A}"/>
              </a:ext>
            </a:extLst>
          </p:cNvPr>
          <p:cNvSpPr>
            <a:spLocks noGrp="1"/>
          </p:cNvSpPr>
          <p:nvPr>
            <p:ph type="body" idx="13" hasCustomPrompt="1"/>
          </p:nvPr>
        </p:nvSpPr>
        <p:spPr>
          <a:xfrm>
            <a:off x="729165" y="5369816"/>
            <a:ext cx="6363614" cy="287304"/>
          </a:xfrm>
        </p:spPr>
        <p:txBody>
          <a:bodyPr lIns="27432" tIns="0" rIns="27432" bIns="0" anchor="t">
            <a:noAutofit/>
          </a:bodyPr>
          <a:lstStyle>
            <a:lvl1pPr marL="0" indent="0">
              <a:lnSpc>
                <a:spcPct val="100000"/>
              </a:lnSpc>
              <a:spcBef>
                <a:spcPts val="30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Tree>
    <p:extLst>
      <p:ext uri="{BB962C8B-B14F-4D97-AF65-F5344CB8AC3E}">
        <p14:creationId xmlns:p14="http://schemas.microsoft.com/office/powerpoint/2010/main" val="11797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Two Lin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BA2C1C-54CE-436D-A31C-123790E7686F}"/>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9" name="Straight Connector 8">
            <a:extLst>
              <a:ext uri="{FF2B5EF4-FFF2-40B4-BE49-F238E27FC236}">
                <a16:creationId xmlns:a16="http://schemas.microsoft.com/office/drawing/2014/main" id="{EBE87BED-EA5D-4F66-A954-1CC8DE0E0729}"/>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8" y="1638300"/>
            <a:ext cx="11004804" cy="4576643"/>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2" name="Title Placeholder 1">
            <a:extLst>
              <a:ext uri="{FF2B5EF4-FFF2-40B4-BE49-F238E27FC236}">
                <a16:creationId xmlns:a16="http://schemas.microsoft.com/office/drawing/2014/main" id="{9818312C-C9E0-4404-B9CA-5539D378B57D}"/>
              </a:ext>
            </a:extLst>
          </p:cNvPr>
          <p:cNvSpPr>
            <a:spLocks noGrp="1"/>
          </p:cNvSpPr>
          <p:nvPr>
            <p:ph type="title" hasCustomPrompt="1"/>
          </p:nvPr>
        </p:nvSpPr>
        <p:spPr>
          <a:xfrm>
            <a:off x="432098" y="254724"/>
            <a:ext cx="8589982" cy="1040676"/>
          </a:xfrm>
          <a:prstGeom prst="rect">
            <a:avLst/>
          </a:prstGeom>
        </p:spPr>
        <p:txBody>
          <a:bodyPr lIns="45720" rIns="45720"/>
          <a:lstStyle>
            <a:lvl1pPr>
              <a:defRPr/>
            </a:lvl1pPr>
          </a:lstStyle>
          <a:p>
            <a:pPr marL="0" lvl="0"/>
            <a:r>
              <a:rPr lang="en-US"/>
              <a:t>Click to edit slide title</a:t>
            </a:r>
            <a:br>
              <a:rPr lang="en-US"/>
            </a:br>
            <a:r>
              <a:rPr lang="en-US"/>
              <a:t>Click to edit slide title</a:t>
            </a:r>
          </a:p>
        </p:txBody>
      </p:sp>
      <p:sp>
        <p:nvSpPr>
          <p:cNvPr id="6" name="Slide Number Placeholder 5">
            <a:extLst>
              <a:ext uri="{FF2B5EF4-FFF2-40B4-BE49-F238E27FC236}">
                <a16:creationId xmlns:a16="http://schemas.microsoft.com/office/drawing/2014/main" id="{A20435D7-E7E2-4F84-8588-583C3153DEFA}"/>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0CCE2A7C-3C1C-E1EF-102A-FBC9D3F2AA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365672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with Sub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43C2D0-B6EC-457E-94D4-AD0279F926C0}"/>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0" name="Straight Connector 9">
            <a:extLst>
              <a:ext uri="{FF2B5EF4-FFF2-40B4-BE49-F238E27FC236}">
                <a16:creationId xmlns:a16="http://schemas.microsoft.com/office/drawing/2014/main" id="{1C82CE65-9122-4B59-B5E4-8B275CBD9F6A}"/>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8" y="1543051"/>
            <a:ext cx="11004804" cy="4671892"/>
          </a:xfrm>
        </p:spPr>
        <p:txBody>
          <a:bodyPr/>
          <a:lstStyle>
            <a:lvl1pPr>
              <a:defRPr/>
            </a:lvl1pPr>
          </a:lstStyle>
          <a:p>
            <a:pPr lvl="0"/>
            <a:r>
              <a:rPr lang="en-US"/>
              <a:t>First level bullet</a:t>
            </a:r>
          </a:p>
          <a:p>
            <a:pPr lvl="1"/>
            <a:r>
              <a:rPr lang="en-US"/>
              <a:t>Second level</a:t>
            </a:r>
          </a:p>
          <a:p>
            <a:pPr lvl="2"/>
            <a:r>
              <a:rPr lang="en-US"/>
              <a:t>Third level</a:t>
            </a:r>
          </a:p>
          <a:p>
            <a:pPr lvl="3"/>
            <a:r>
              <a:rPr lang="en-US"/>
              <a:t>Fourth level</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5" name="Text Placeholder 23">
            <a:extLst>
              <a:ext uri="{FF2B5EF4-FFF2-40B4-BE49-F238E27FC236}">
                <a16:creationId xmlns:a16="http://schemas.microsoft.com/office/drawing/2014/main" id="{B518AB14-FFD3-4284-AB4D-1EDAF2E5B0EB}"/>
              </a:ext>
            </a:extLst>
          </p:cNvPr>
          <p:cNvSpPr>
            <a:spLocks noGrp="1"/>
          </p:cNvSpPr>
          <p:nvPr>
            <p:ph type="body" sz="quarter" idx="13" hasCustomPrompt="1"/>
          </p:nvPr>
        </p:nvSpPr>
        <p:spPr>
          <a:xfrm>
            <a:off x="432099" y="816726"/>
            <a:ext cx="8589981" cy="276999"/>
          </a:xfrm>
          <a:prstGeom prst="rect">
            <a:avLst/>
          </a:prstGeom>
        </p:spPr>
        <p:txBody>
          <a:bodyPr wrap="square" lIns="73152" tIns="0" rIns="45720" bIns="0" anchor="t">
            <a:noAutofit/>
          </a:bodyPr>
          <a:lstStyle>
            <a:lvl1pPr marL="0" indent="0">
              <a:lnSpc>
                <a:spcPct val="100000"/>
              </a:lnSpc>
              <a:spcBef>
                <a:spcPts val="0"/>
              </a:spcBef>
              <a:buNone/>
              <a:defRPr sz="1800" b="0" cap="none" baseline="0">
                <a:solidFill>
                  <a:schemeClr val="tx2"/>
                </a:solidFill>
                <a:latin typeface="+mj-lt"/>
              </a:defRPr>
            </a:lvl1pPr>
          </a:lstStyle>
          <a:p>
            <a:pPr lvl="0"/>
            <a:r>
              <a:rPr lang="en-US"/>
              <a:t>Click to edit subtitle</a:t>
            </a:r>
          </a:p>
        </p:txBody>
      </p:sp>
      <p:sp>
        <p:nvSpPr>
          <p:cNvPr id="8" name="Slide Number Placeholder 5">
            <a:extLst>
              <a:ext uri="{FF2B5EF4-FFF2-40B4-BE49-F238E27FC236}">
                <a16:creationId xmlns:a16="http://schemas.microsoft.com/office/drawing/2014/main" id="{6287BBAD-0A5E-4A9C-9470-DDA22615ADEB}"/>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F144AE3F-016A-D941-5753-B63E1829FA5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3881225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BEC7C-2A33-4CE3-BDAD-B1D2F65FE2F7}"/>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0" name="Straight Connector 9">
            <a:extLst>
              <a:ext uri="{FF2B5EF4-FFF2-40B4-BE49-F238E27FC236}">
                <a16:creationId xmlns:a16="http://schemas.microsoft.com/office/drawing/2014/main" id="{C7B55FB6-49AF-4CED-87DC-0257F59FC364}"/>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8" y="1208908"/>
            <a:ext cx="5172075"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5" name="Content Placeholder 2">
            <a:extLst>
              <a:ext uri="{FF2B5EF4-FFF2-40B4-BE49-F238E27FC236}">
                <a16:creationId xmlns:a16="http://schemas.microsoft.com/office/drawing/2014/main" id="{1DC88A9A-837B-4C18-81CD-EE759AF93347}"/>
              </a:ext>
            </a:extLst>
          </p:cNvPr>
          <p:cNvSpPr>
            <a:spLocks noGrp="1"/>
          </p:cNvSpPr>
          <p:nvPr>
            <p:ph idx="10" hasCustomPrompt="1"/>
          </p:nvPr>
        </p:nvSpPr>
        <p:spPr>
          <a:xfrm>
            <a:off x="6029325" y="1208908"/>
            <a:ext cx="5172075"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6A0B162D-F012-4DF9-BB4C-06D7AF598CF1}"/>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1E9BF70B-B1F2-C58E-0508-84A8A91B4A9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1627849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with Titl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792F20-7C10-4A76-B761-F8F347A4474A}"/>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6" name="Straight Connector 15">
            <a:extLst>
              <a:ext uri="{FF2B5EF4-FFF2-40B4-BE49-F238E27FC236}">
                <a16:creationId xmlns:a16="http://schemas.microsoft.com/office/drawing/2014/main" id="{3C696EAE-44AB-4875-A6BB-B7C3CD0DB18C}"/>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10" name="Slide Number Placeholder 5">
            <a:extLst>
              <a:ext uri="{FF2B5EF4-FFF2-40B4-BE49-F238E27FC236}">
                <a16:creationId xmlns:a16="http://schemas.microsoft.com/office/drawing/2014/main" id="{C8FA2891-FAB2-4383-A369-7A4B60E4ECF8}"/>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sp>
        <p:nvSpPr>
          <p:cNvPr id="9" name="Content Placeholder 2">
            <a:extLst>
              <a:ext uri="{FF2B5EF4-FFF2-40B4-BE49-F238E27FC236}">
                <a16:creationId xmlns:a16="http://schemas.microsoft.com/office/drawing/2014/main" id="{4F60A7AC-D685-4598-9CA6-952B730BD956}"/>
              </a:ext>
            </a:extLst>
          </p:cNvPr>
          <p:cNvSpPr>
            <a:spLocks noGrp="1"/>
          </p:cNvSpPr>
          <p:nvPr>
            <p:ph idx="11" hasCustomPrompt="1"/>
          </p:nvPr>
        </p:nvSpPr>
        <p:spPr>
          <a:xfrm>
            <a:off x="432098" y="1714501"/>
            <a:ext cx="5172075" cy="4500442"/>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2" name="Text Placeholder 2">
            <a:extLst>
              <a:ext uri="{FF2B5EF4-FFF2-40B4-BE49-F238E27FC236}">
                <a16:creationId xmlns:a16="http://schemas.microsoft.com/office/drawing/2014/main" id="{D20B2E14-AB34-4F8C-BBD3-08D823DCC27E}"/>
              </a:ext>
            </a:extLst>
          </p:cNvPr>
          <p:cNvSpPr>
            <a:spLocks noGrp="1"/>
          </p:cNvSpPr>
          <p:nvPr>
            <p:ph type="body" idx="12" hasCustomPrompt="1"/>
          </p:nvPr>
        </p:nvSpPr>
        <p:spPr>
          <a:xfrm>
            <a:off x="432097" y="1182434"/>
            <a:ext cx="5172075" cy="435825"/>
          </a:xfrm>
        </p:spPr>
        <p:txBody>
          <a:bodyPr wrap="square" lIns="45720" rIns="45720"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a:t>
            </a:r>
          </a:p>
        </p:txBody>
      </p:sp>
      <p:sp>
        <p:nvSpPr>
          <p:cNvPr id="13" name="Content Placeholder 2">
            <a:extLst>
              <a:ext uri="{FF2B5EF4-FFF2-40B4-BE49-F238E27FC236}">
                <a16:creationId xmlns:a16="http://schemas.microsoft.com/office/drawing/2014/main" id="{4A619F6E-7607-491A-8CE5-ABA86AD168B8}"/>
              </a:ext>
            </a:extLst>
          </p:cNvPr>
          <p:cNvSpPr>
            <a:spLocks noGrp="1"/>
          </p:cNvSpPr>
          <p:nvPr>
            <p:ph idx="13" hasCustomPrompt="1"/>
          </p:nvPr>
        </p:nvSpPr>
        <p:spPr>
          <a:xfrm>
            <a:off x="6029325" y="1714501"/>
            <a:ext cx="5172075" cy="4500442"/>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4" name="Text Placeholder 4">
            <a:extLst>
              <a:ext uri="{FF2B5EF4-FFF2-40B4-BE49-F238E27FC236}">
                <a16:creationId xmlns:a16="http://schemas.microsoft.com/office/drawing/2014/main" id="{18ABDC52-ED2A-4374-9206-D70C0BDADA51}"/>
              </a:ext>
            </a:extLst>
          </p:cNvPr>
          <p:cNvSpPr>
            <a:spLocks noGrp="1"/>
          </p:cNvSpPr>
          <p:nvPr>
            <p:ph type="body" sz="quarter" idx="3" hasCustomPrompt="1"/>
          </p:nvPr>
        </p:nvSpPr>
        <p:spPr>
          <a:xfrm>
            <a:off x="6029325" y="1182434"/>
            <a:ext cx="5172075" cy="435825"/>
          </a:xfrm>
        </p:spPr>
        <p:txBody>
          <a:bodyPr wrap="square" lIns="45720" rIns="45720"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a:t>
            </a:r>
          </a:p>
        </p:txBody>
      </p:sp>
      <p:pic>
        <p:nvPicPr>
          <p:cNvPr id="2" name="Graphic 1">
            <a:extLst>
              <a:ext uri="{FF2B5EF4-FFF2-40B4-BE49-F238E27FC236}">
                <a16:creationId xmlns:a16="http://schemas.microsoft.com/office/drawing/2014/main" id="{928229F4-6ABC-8483-4248-B47878F2AA8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1718329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5430C1-1287-466A-979C-3DE0E3815052}"/>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3" name="Straight Connector 12">
            <a:extLst>
              <a:ext uri="{FF2B5EF4-FFF2-40B4-BE49-F238E27FC236}">
                <a16:creationId xmlns:a16="http://schemas.microsoft.com/office/drawing/2014/main" id="{17CABFBB-17F0-4FDC-8837-0D94A0AEDA9F}"/>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9" y="1208908"/>
            <a:ext cx="3304446"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6" name="Content Placeholder 2">
            <a:extLst>
              <a:ext uri="{FF2B5EF4-FFF2-40B4-BE49-F238E27FC236}">
                <a16:creationId xmlns:a16="http://schemas.microsoft.com/office/drawing/2014/main" id="{8BD32BBE-5E12-469C-A68F-306FC6C98E44}"/>
              </a:ext>
            </a:extLst>
          </p:cNvPr>
          <p:cNvSpPr>
            <a:spLocks noGrp="1"/>
          </p:cNvSpPr>
          <p:nvPr>
            <p:ph idx="11" hasCustomPrompt="1"/>
          </p:nvPr>
        </p:nvSpPr>
        <p:spPr>
          <a:xfrm>
            <a:off x="4069277" y="1208908"/>
            <a:ext cx="3304446"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EBC1BF45-385C-46BF-96CF-D0ADCD2820FB}"/>
              </a:ext>
            </a:extLst>
          </p:cNvPr>
          <p:cNvSpPr>
            <a:spLocks noGrp="1"/>
          </p:cNvSpPr>
          <p:nvPr>
            <p:ph idx="12" hasCustomPrompt="1"/>
          </p:nvPr>
        </p:nvSpPr>
        <p:spPr>
          <a:xfrm>
            <a:off x="7706455" y="1208908"/>
            <a:ext cx="3304446"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954D1996-46F5-4390-9461-08E9FAD084DD}"/>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3D10A2A4-C7FE-9587-CA5E-D79203D1998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15041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with Titl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984475-D31C-4C4F-8055-1D1B576F9CD0}"/>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8" name="Straight Connector 17">
            <a:extLst>
              <a:ext uri="{FF2B5EF4-FFF2-40B4-BE49-F238E27FC236}">
                <a16:creationId xmlns:a16="http://schemas.microsoft.com/office/drawing/2014/main" id="{B113862E-1E08-423E-93A0-02B6F7F6BE38}"/>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8" name="Content Placeholder 2">
            <a:extLst>
              <a:ext uri="{FF2B5EF4-FFF2-40B4-BE49-F238E27FC236}">
                <a16:creationId xmlns:a16="http://schemas.microsoft.com/office/drawing/2014/main" id="{EBC1BF45-385C-46BF-96CF-D0ADCD2820FB}"/>
              </a:ext>
            </a:extLst>
          </p:cNvPr>
          <p:cNvSpPr>
            <a:spLocks noGrp="1"/>
          </p:cNvSpPr>
          <p:nvPr>
            <p:ph idx="12" hasCustomPrompt="1"/>
          </p:nvPr>
        </p:nvSpPr>
        <p:spPr>
          <a:xfrm>
            <a:off x="7706456" y="1714501"/>
            <a:ext cx="3406477" cy="4500442"/>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9" name="Text Placeholder 2">
            <a:extLst>
              <a:ext uri="{FF2B5EF4-FFF2-40B4-BE49-F238E27FC236}">
                <a16:creationId xmlns:a16="http://schemas.microsoft.com/office/drawing/2014/main" id="{A7C0B754-F96F-40EF-985D-6D14F8009EFE}"/>
              </a:ext>
            </a:extLst>
          </p:cNvPr>
          <p:cNvSpPr>
            <a:spLocks noGrp="1"/>
          </p:cNvSpPr>
          <p:nvPr>
            <p:ph type="body" idx="13" hasCustomPrompt="1"/>
          </p:nvPr>
        </p:nvSpPr>
        <p:spPr>
          <a:xfrm>
            <a:off x="432097" y="1182434"/>
            <a:ext cx="3406478" cy="435825"/>
          </a:xfrm>
        </p:spPr>
        <p:txBody>
          <a:bodyPr wrap="square" lIns="45720" rIns="45720"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a:t>
            </a:r>
          </a:p>
        </p:txBody>
      </p:sp>
      <p:sp>
        <p:nvSpPr>
          <p:cNvPr id="10" name="Content Placeholder 2">
            <a:extLst>
              <a:ext uri="{FF2B5EF4-FFF2-40B4-BE49-F238E27FC236}">
                <a16:creationId xmlns:a16="http://schemas.microsoft.com/office/drawing/2014/main" id="{05BBFB52-DD4A-42D1-B23E-613D803273B7}"/>
              </a:ext>
            </a:extLst>
          </p:cNvPr>
          <p:cNvSpPr>
            <a:spLocks noGrp="1"/>
          </p:cNvSpPr>
          <p:nvPr>
            <p:ph idx="14" hasCustomPrompt="1"/>
          </p:nvPr>
        </p:nvSpPr>
        <p:spPr>
          <a:xfrm>
            <a:off x="432098" y="1714501"/>
            <a:ext cx="3406477" cy="4500442"/>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187D7B3F-968E-4D58-B287-D2DFD2FCD072}"/>
              </a:ext>
            </a:extLst>
          </p:cNvPr>
          <p:cNvSpPr>
            <a:spLocks noGrp="1"/>
          </p:cNvSpPr>
          <p:nvPr>
            <p:ph type="body" idx="16" hasCustomPrompt="1"/>
          </p:nvPr>
        </p:nvSpPr>
        <p:spPr>
          <a:xfrm>
            <a:off x="7706455" y="1191958"/>
            <a:ext cx="3406478" cy="435825"/>
          </a:xfrm>
        </p:spPr>
        <p:txBody>
          <a:bodyPr wrap="square" lIns="45720" rIns="45720"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a:t>
            </a:r>
          </a:p>
        </p:txBody>
      </p:sp>
      <p:sp>
        <p:nvSpPr>
          <p:cNvPr id="15" name="Slide Number Placeholder 5">
            <a:extLst>
              <a:ext uri="{FF2B5EF4-FFF2-40B4-BE49-F238E27FC236}">
                <a16:creationId xmlns:a16="http://schemas.microsoft.com/office/drawing/2014/main" id="{F257F71E-E219-4356-BC1C-4E0EEF7F63CD}"/>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sp>
        <p:nvSpPr>
          <p:cNvPr id="14" name="Content Placeholder 2">
            <a:extLst>
              <a:ext uri="{FF2B5EF4-FFF2-40B4-BE49-F238E27FC236}">
                <a16:creationId xmlns:a16="http://schemas.microsoft.com/office/drawing/2014/main" id="{A2D9A950-CCA6-4942-930B-136B69C2A1E4}"/>
              </a:ext>
            </a:extLst>
          </p:cNvPr>
          <p:cNvSpPr>
            <a:spLocks noGrp="1"/>
          </p:cNvSpPr>
          <p:nvPr>
            <p:ph idx="17" hasCustomPrompt="1"/>
          </p:nvPr>
        </p:nvSpPr>
        <p:spPr>
          <a:xfrm>
            <a:off x="4069277" y="1714501"/>
            <a:ext cx="3406477" cy="4500442"/>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6" name="Text Placeholder 2">
            <a:extLst>
              <a:ext uri="{FF2B5EF4-FFF2-40B4-BE49-F238E27FC236}">
                <a16:creationId xmlns:a16="http://schemas.microsoft.com/office/drawing/2014/main" id="{84055203-3473-44EF-9354-3BD83868AD23}"/>
              </a:ext>
            </a:extLst>
          </p:cNvPr>
          <p:cNvSpPr>
            <a:spLocks noGrp="1"/>
          </p:cNvSpPr>
          <p:nvPr>
            <p:ph type="body" idx="15" hasCustomPrompt="1"/>
          </p:nvPr>
        </p:nvSpPr>
        <p:spPr>
          <a:xfrm>
            <a:off x="4069276" y="1183768"/>
            <a:ext cx="3406478" cy="435825"/>
          </a:xfrm>
        </p:spPr>
        <p:txBody>
          <a:bodyPr wrap="square" lIns="45720" rIns="45720" anchor="b">
            <a:no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a:t>
            </a:r>
          </a:p>
        </p:txBody>
      </p:sp>
      <p:pic>
        <p:nvPicPr>
          <p:cNvPr id="2" name="Graphic 1">
            <a:extLst>
              <a:ext uri="{FF2B5EF4-FFF2-40B4-BE49-F238E27FC236}">
                <a16:creationId xmlns:a16="http://schemas.microsoft.com/office/drawing/2014/main" id="{BD4ECFB9-196C-431A-934C-60E9460C1F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1692646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 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491431-6F47-4D88-A7D7-D6FD4C105011}"/>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2" name="Straight Connector 11">
            <a:extLst>
              <a:ext uri="{FF2B5EF4-FFF2-40B4-BE49-F238E27FC236}">
                <a16:creationId xmlns:a16="http://schemas.microsoft.com/office/drawing/2014/main" id="{B4C4A859-39DE-4254-9076-EEB76989D59C}"/>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8" name="Slide Number Placeholder 5">
            <a:extLst>
              <a:ext uri="{FF2B5EF4-FFF2-40B4-BE49-F238E27FC236}">
                <a16:creationId xmlns:a16="http://schemas.microsoft.com/office/drawing/2014/main" id="{73AE9F71-E0CB-4BC4-93B6-028B788AF487}"/>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sp>
        <p:nvSpPr>
          <p:cNvPr id="7" name="Content Placeholder 2">
            <a:extLst>
              <a:ext uri="{FF2B5EF4-FFF2-40B4-BE49-F238E27FC236}">
                <a16:creationId xmlns:a16="http://schemas.microsoft.com/office/drawing/2014/main" id="{0C8BBC8E-809A-444F-838D-FDE801960C74}"/>
              </a:ext>
            </a:extLst>
          </p:cNvPr>
          <p:cNvSpPr>
            <a:spLocks noGrp="1"/>
          </p:cNvSpPr>
          <p:nvPr>
            <p:ph idx="10" hasCustomPrompt="1"/>
          </p:nvPr>
        </p:nvSpPr>
        <p:spPr>
          <a:xfrm>
            <a:off x="4448176" y="1208908"/>
            <a:ext cx="6381749"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B6BDB9A9-B1F0-4302-A4BF-D407EBCD54B1}"/>
              </a:ext>
            </a:extLst>
          </p:cNvPr>
          <p:cNvSpPr>
            <a:spLocks noGrp="1"/>
          </p:cNvSpPr>
          <p:nvPr>
            <p:ph type="pic" sz="quarter" idx="11" hasCustomPrompt="1"/>
          </p:nvPr>
        </p:nvSpPr>
        <p:spPr>
          <a:xfrm>
            <a:off x="444613" y="1208907"/>
            <a:ext cx="3451112" cy="5006035"/>
          </a:xfrm>
          <a:solidFill>
            <a:srgbClr val="F3F3F3"/>
          </a:solidFill>
        </p:spPr>
        <p:txBody>
          <a:bodyPr tIns="1554480"/>
          <a:lstStyle>
            <a:lvl1pPr marL="0" indent="0" algn="ctr">
              <a:buFontTx/>
              <a:buNone/>
              <a:defRPr/>
            </a:lvl1pPr>
          </a:lstStyle>
          <a:p>
            <a:r>
              <a:rPr lang="en-US"/>
              <a:t>Drag and drop </a:t>
            </a:r>
            <a:br>
              <a:rPr lang="en-US"/>
            </a:br>
            <a:r>
              <a:rPr lang="en-US"/>
              <a:t>picture here</a:t>
            </a:r>
          </a:p>
        </p:txBody>
      </p:sp>
      <p:pic>
        <p:nvPicPr>
          <p:cNvPr id="2" name="Graphic 1">
            <a:extLst>
              <a:ext uri="{FF2B5EF4-FFF2-40B4-BE49-F238E27FC236}">
                <a16:creationId xmlns:a16="http://schemas.microsoft.com/office/drawing/2014/main" id="{4829AF5B-ADD6-9FD5-9ADF-32CE9644ED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2791519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Image - Layou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09B7F1-97CE-4082-8AA3-9DC3A1847F42}"/>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0" name="Straight Connector 9">
            <a:extLst>
              <a:ext uri="{FF2B5EF4-FFF2-40B4-BE49-F238E27FC236}">
                <a16:creationId xmlns:a16="http://schemas.microsoft.com/office/drawing/2014/main" id="{1F49B733-B952-40A6-A63F-E6DF5AB27E7C}"/>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5" name="Content Placeholder 2">
            <a:extLst>
              <a:ext uri="{FF2B5EF4-FFF2-40B4-BE49-F238E27FC236}">
                <a16:creationId xmlns:a16="http://schemas.microsoft.com/office/drawing/2014/main" id="{1DC88A9A-837B-4C18-81CD-EE759AF93347}"/>
              </a:ext>
            </a:extLst>
          </p:cNvPr>
          <p:cNvSpPr>
            <a:spLocks noGrp="1"/>
          </p:cNvSpPr>
          <p:nvPr>
            <p:ph idx="10" hasCustomPrompt="1"/>
          </p:nvPr>
        </p:nvSpPr>
        <p:spPr>
          <a:xfrm>
            <a:off x="432098" y="1208908"/>
            <a:ext cx="7179105"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7" name="Picture Placeholder 2">
            <a:extLst>
              <a:ext uri="{FF2B5EF4-FFF2-40B4-BE49-F238E27FC236}">
                <a16:creationId xmlns:a16="http://schemas.microsoft.com/office/drawing/2014/main" id="{C8043207-5770-4B75-93FE-366044D11959}"/>
              </a:ext>
            </a:extLst>
          </p:cNvPr>
          <p:cNvSpPr>
            <a:spLocks noGrp="1"/>
          </p:cNvSpPr>
          <p:nvPr>
            <p:ph type="pic" sz="quarter" idx="11" hasCustomPrompt="1"/>
          </p:nvPr>
        </p:nvSpPr>
        <p:spPr>
          <a:xfrm>
            <a:off x="8214269" y="1208907"/>
            <a:ext cx="3451112" cy="5006035"/>
          </a:xfrm>
          <a:solidFill>
            <a:srgbClr val="F3F3F3"/>
          </a:solidFill>
        </p:spPr>
        <p:txBody>
          <a:bodyPr tIns="1554480"/>
          <a:lstStyle>
            <a:lvl1pPr marL="0" indent="0" algn="ctr">
              <a:buFontTx/>
              <a:buNone/>
              <a:defRPr/>
            </a:lvl1pPr>
          </a:lstStyle>
          <a:p>
            <a:r>
              <a:rPr lang="en-US"/>
              <a:t>Drag and drop </a:t>
            </a:r>
            <a:br>
              <a:rPr lang="en-US"/>
            </a:br>
            <a:r>
              <a:rPr lang="en-US"/>
              <a:t>picture here</a:t>
            </a:r>
          </a:p>
        </p:txBody>
      </p:sp>
      <p:sp>
        <p:nvSpPr>
          <p:cNvPr id="8" name="Slide Number Placeholder 5">
            <a:extLst>
              <a:ext uri="{FF2B5EF4-FFF2-40B4-BE49-F238E27FC236}">
                <a16:creationId xmlns:a16="http://schemas.microsoft.com/office/drawing/2014/main" id="{7FA65231-FA44-477D-A8B6-F4FC56BA2AE0}"/>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45AE7609-A5AE-EDDE-AA3E-61DF5B62D0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713899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Image - Layou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F56CA3-9A57-4E3A-A2A9-0192D71310CE}"/>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17" name="Straight Connector 16">
            <a:extLst>
              <a:ext uri="{FF2B5EF4-FFF2-40B4-BE49-F238E27FC236}">
                <a16:creationId xmlns:a16="http://schemas.microsoft.com/office/drawing/2014/main" id="{2733462B-DFD0-49A5-9F90-07D18DB1CB00}"/>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8D9191F6-703D-462E-BE9C-71791226E5E1}"/>
              </a:ext>
            </a:extLst>
          </p:cNvPr>
          <p:cNvSpPr>
            <a:spLocks noGrp="1"/>
          </p:cNvSpPr>
          <p:nvPr>
            <p:ph type="pic" sz="quarter" idx="16" hasCustomPrompt="1"/>
          </p:nvPr>
        </p:nvSpPr>
        <p:spPr>
          <a:xfrm>
            <a:off x="432098" y="1208909"/>
            <a:ext cx="3401249" cy="2220092"/>
          </a:xfrm>
          <a:solidFill>
            <a:srgbClr val="F3F3F3"/>
          </a:solidFill>
        </p:spPr>
        <p:txBody>
          <a:bodyPr tIns="91440" bIns="91440" anchor="ctr"/>
          <a:lstStyle>
            <a:lvl1pPr marL="0" indent="0" algn="ctr">
              <a:buFontTx/>
              <a:buNone/>
              <a:defRPr/>
            </a:lvl1pPr>
          </a:lstStyle>
          <a:p>
            <a:r>
              <a:rPr lang="en-US"/>
              <a:t>Drag and drop </a:t>
            </a:r>
            <a:br>
              <a:rPr lang="en-US"/>
            </a:br>
            <a:r>
              <a:rPr lang="en-US"/>
              <a:t>picture here</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5" name="Content Placeholder 2">
            <a:extLst>
              <a:ext uri="{FF2B5EF4-FFF2-40B4-BE49-F238E27FC236}">
                <a16:creationId xmlns:a16="http://schemas.microsoft.com/office/drawing/2014/main" id="{1DC88A9A-837B-4C18-81CD-EE759AF93347}"/>
              </a:ext>
            </a:extLst>
          </p:cNvPr>
          <p:cNvSpPr>
            <a:spLocks noGrp="1"/>
          </p:cNvSpPr>
          <p:nvPr>
            <p:ph idx="10" hasCustomPrompt="1"/>
          </p:nvPr>
        </p:nvSpPr>
        <p:spPr>
          <a:xfrm>
            <a:off x="432098" y="3686175"/>
            <a:ext cx="3401249" cy="2528768"/>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B7DE6199-6C23-4816-9A09-DC7E7B9A46A2}"/>
              </a:ext>
            </a:extLst>
          </p:cNvPr>
          <p:cNvSpPr>
            <a:spLocks noGrp="1"/>
          </p:cNvSpPr>
          <p:nvPr>
            <p:ph type="pic" sz="quarter" idx="17" hasCustomPrompt="1"/>
          </p:nvPr>
        </p:nvSpPr>
        <p:spPr>
          <a:xfrm>
            <a:off x="4348115" y="1208909"/>
            <a:ext cx="3401249" cy="2220092"/>
          </a:xfrm>
          <a:solidFill>
            <a:srgbClr val="F3F3F3"/>
          </a:solidFill>
        </p:spPr>
        <p:txBody>
          <a:bodyPr tIns="91440" bIns="91440" anchor="ctr"/>
          <a:lstStyle>
            <a:lvl1pPr marL="0" indent="0" algn="ctr">
              <a:buFontTx/>
              <a:buNone/>
              <a:defRPr/>
            </a:lvl1pPr>
          </a:lstStyle>
          <a:p>
            <a:r>
              <a:rPr lang="en-US"/>
              <a:t>Drag and drop </a:t>
            </a:r>
            <a:br>
              <a:rPr lang="en-US"/>
            </a:br>
            <a:r>
              <a:rPr lang="en-US"/>
              <a:t>picture here</a:t>
            </a:r>
          </a:p>
        </p:txBody>
      </p:sp>
      <p:sp>
        <p:nvSpPr>
          <p:cNvPr id="10" name="Content Placeholder 2">
            <a:extLst>
              <a:ext uri="{FF2B5EF4-FFF2-40B4-BE49-F238E27FC236}">
                <a16:creationId xmlns:a16="http://schemas.microsoft.com/office/drawing/2014/main" id="{2530C095-5CDF-4BBF-BFDA-1D29ACDC5308}"/>
              </a:ext>
            </a:extLst>
          </p:cNvPr>
          <p:cNvSpPr>
            <a:spLocks noGrp="1"/>
          </p:cNvSpPr>
          <p:nvPr>
            <p:ph idx="18" hasCustomPrompt="1"/>
          </p:nvPr>
        </p:nvSpPr>
        <p:spPr>
          <a:xfrm>
            <a:off x="4348115" y="3686175"/>
            <a:ext cx="3401249" cy="2528768"/>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2" name="Picture Placeholder 2">
            <a:extLst>
              <a:ext uri="{FF2B5EF4-FFF2-40B4-BE49-F238E27FC236}">
                <a16:creationId xmlns:a16="http://schemas.microsoft.com/office/drawing/2014/main" id="{0034D33B-954C-4874-B018-CF7F3A7C2CB9}"/>
              </a:ext>
            </a:extLst>
          </p:cNvPr>
          <p:cNvSpPr>
            <a:spLocks noGrp="1"/>
          </p:cNvSpPr>
          <p:nvPr>
            <p:ph type="pic" sz="quarter" idx="19" hasCustomPrompt="1"/>
          </p:nvPr>
        </p:nvSpPr>
        <p:spPr>
          <a:xfrm>
            <a:off x="8264132" y="1208909"/>
            <a:ext cx="3401249" cy="2220092"/>
          </a:xfrm>
          <a:solidFill>
            <a:srgbClr val="F3F3F3"/>
          </a:solidFill>
        </p:spPr>
        <p:txBody>
          <a:bodyPr tIns="91440" bIns="91440" anchor="ctr"/>
          <a:lstStyle>
            <a:lvl1pPr marL="0" indent="0" algn="ctr">
              <a:buFontTx/>
              <a:buNone/>
              <a:defRPr/>
            </a:lvl1pPr>
          </a:lstStyle>
          <a:p>
            <a:r>
              <a:rPr lang="en-US"/>
              <a:t>Drag and drop </a:t>
            </a:r>
            <a:br>
              <a:rPr lang="en-US"/>
            </a:br>
            <a:r>
              <a:rPr lang="en-US"/>
              <a:t>picture here</a:t>
            </a:r>
          </a:p>
        </p:txBody>
      </p:sp>
      <p:sp>
        <p:nvSpPr>
          <p:cNvPr id="13" name="Content Placeholder 2">
            <a:extLst>
              <a:ext uri="{FF2B5EF4-FFF2-40B4-BE49-F238E27FC236}">
                <a16:creationId xmlns:a16="http://schemas.microsoft.com/office/drawing/2014/main" id="{B2C3883B-FBA7-4656-83CD-D6101C5E35E1}"/>
              </a:ext>
            </a:extLst>
          </p:cNvPr>
          <p:cNvSpPr>
            <a:spLocks noGrp="1"/>
          </p:cNvSpPr>
          <p:nvPr>
            <p:ph idx="20" hasCustomPrompt="1"/>
          </p:nvPr>
        </p:nvSpPr>
        <p:spPr>
          <a:xfrm>
            <a:off x="8264132" y="3686175"/>
            <a:ext cx="3401249" cy="2528768"/>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5" name="Slide Number Placeholder 5">
            <a:extLst>
              <a:ext uri="{FF2B5EF4-FFF2-40B4-BE49-F238E27FC236}">
                <a16:creationId xmlns:a16="http://schemas.microsoft.com/office/drawing/2014/main" id="{ACC5B9C6-6873-4BE0-9D77-702975FD69EB}"/>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2" name="Graphic 1">
            <a:extLst>
              <a:ext uri="{FF2B5EF4-FFF2-40B4-BE49-F238E27FC236}">
                <a16:creationId xmlns:a16="http://schemas.microsoft.com/office/drawing/2014/main" id="{FFB4D28D-50A4-FC0E-A523-E55CEF54D5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82356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5" name="Slide Number Placeholder 5">
            <a:extLst>
              <a:ext uri="{FF2B5EF4-FFF2-40B4-BE49-F238E27FC236}">
                <a16:creationId xmlns:a16="http://schemas.microsoft.com/office/drawing/2014/main" id="{9E85BEC0-68AD-40F1-BCA8-A5C2682B463A}"/>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sp>
        <p:nvSpPr>
          <p:cNvPr id="4" name="Rectangle 3">
            <a:extLst>
              <a:ext uri="{FF2B5EF4-FFF2-40B4-BE49-F238E27FC236}">
                <a16:creationId xmlns:a16="http://schemas.microsoft.com/office/drawing/2014/main" id="{20CC6A86-B05B-4600-AE43-9E337FF82EA3}"/>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6" name="Straight Connector 5">
            <a:extLst>
              <a:ext uri="{FF2B5EF4-FFF2-40B4-BE49-F238E27FC236}">
                <a16:creationId xmlns:a16="http://schemas.microsoft.com/office/drawing/2014/main" id="{2D931BED-C12D-487F-8D7D-AF1C50FD8A1D}"/>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3FB6A7D0-0959-E6E0-FA6F-0F0F997AA0E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61023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Blue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9030AE-ECB9-3836-F226-6E2E4D734825}"/>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sp>
        <p:nvSpPr>
          <p:cNvPr id="14" name="Text Placeholder 2">
            <a:extLst>
              <a:ext uri="{FF2B5EF4-FFF2-40B4-BE49-F238E27FC236}">
                <a16:creationId xmlns:a16="http://schemas.microsoft.com/office/drawing/2014/main" id="{4211E38C-520B-4C6E-AB53-801001D38F04}"/>
              </a:ext>
            </a:extLst>
          </p:cNvPr>
          <p:cNvSpPr>
            <a:spLocks noGrp="1"/>
          </p:cNvSpPr>
          <p:nvPr>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sp>
        <p:nvSpPr>
          <p:cNvPr id="6" name="Text Placeholder 2">
            <a:extLst>
              <a:ext uri="{FF2B5EF4-FFF2-40B4-BE49-F238E27FC236}">
                <a16:creationId xmlns:a16="http://schemas.microsoft.com/office/drawing/2014/main" id="{1DE2EF13-7B7F-1F7E-D1D0-31B8D9033BDF}"/>
              </a:ext>
            </a:extLst>
          </p:cNvPr>
          <p:cNvSpPr>
            <a:spLocks noGrp="1"/>
          </p:cNvSpPr>
          <p:nvPr>
            <p:ph type="body" idx="1" hasCustomPrompt="1"/>
          </p:nvPr>
        </p:nvSpPr>
        <p:spPr>
          <a:xfrm>
            <a:off x="729164" y="4738559"/>
            <a:ext cx="6363615" cy="349147"/>
          </a:xfrm>
        </p:spPr>
        <p:txBody>
          <a:bodyPr lIns="27432" tIns="0" rIns="27432" bIns="0" anchor="t">
            <a:noAutofit/>
          </a:bodyPr>
          <a:lstStyle>
            <a:lvl1pPr marL="0" indent="0">
              <a:lnSpc>
                <a:spcPct val="100000"/>
              </a:lnSpc>
              <a:spcBef>
                <a:spcPts val="0"/>
              </a:spcBef>
              <a:buNone/>
              <a:defRPr sz="22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ext Placeholder 2">
            <a:extLst>
              <a:ext uri="{FF2B5EF4-FFF2-40B4-BE49-F238E27FC236}">
                <a16:creationId xmlns:a16="http://schemas.microsoft.com/office/drawing/2014/main" id="{73E4E306-85C5-B673-0BA1-0F4CA8A01FD7}"/>
              </a:ext>
            </a:extLst>
          </p:cNvPr>
          <p:cNvSpPr>
            <a:spLocks noGrp="1"/>
          </p:cNvSpPr>
          <p:nvPr>
            <p:ph type="body" idx="13" hasCustomPrompt="1"/>
          </p:nvPr>
        </p:nvSpPr>
        <p:spPr>
          <a:xfrm>
            <a:off x="729165" y="5567583"/>
            <a:ext cx="6363614" cy="235300"/>
          </a:xfrm>
        </p:spPr>
        <p:txBody>
          <a:bodyPr lIns="27432" tIns="0" rIns="27432" bIns="0" anchor="t">
            <a:noAutofit/>
          </a:bodyPr>
          <a:lstStyle>
            <a:lvl1pPr marL="0" indent="0">
              <a:lnSpc>
                <a:spcPct val="100000"/>
              </a:lnSpc>
              <a:spcBef>
                <a:spcPts val="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Title</a:t>
            </a:r>
          </a:p>
        </p:txBody>
      </p:sp>
      <p:pic>
        <p:nvPicPr>
          <p:cNvPr id="7" name="Graphic 6">
            <a:extLst>
              <a:ext uri="{FF2B5EF4-FFF2-40B4-BE49-F238E27FC236}">
                <a16:creationId xmlns:a16="http://schemas.microsoft.com/office/drawing/2014/main" id="{50AB5DEE-C936-29A0-9EC8-6EB87F3E87E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9" name="Title 1">
            <a:extLst>
              <a:ext uri="{FF2B5EF4-FFF2-40B4-BE49-F238E27FC236}">
                <a16:creationId xmlns:a16="http://schemas.microsoft.com/office/drawing/2014/main" id="{63325AD7-1E61-AEF5-2A7F-BA926DA54CF7}"/>
              </a:ext>
            </a:extLst>
          </p:cNvPr>
          <p:cNvSpPr>
            <a:spLocks noGrp="1"/>
          </p:cNvSpPr>
          <p:nvPr>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Tree>
    <p:extLst>
      <p:ext uri="{BB962C8B-B14F-4D97-AF65-F5344CB8AC3E}">
        <p14:creationId xmlns:p14="http://schemas.microsoft.com/office/powerpoint/2010/main" val="2415512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4ECD-F949-4BEF-BE20-173E3E1E52F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6ED34FB-F2B7-439B-AF45-57B6E08C5E57}"/>
              </a:ext>
            </a:extLst>
          </p:cNvPr>
          <p:cNvSpPr>
            <a:spLocks noGrp="1"/>
          </p:cNvSpPr>
          <p:nvPr>
            <p:ph type="sldNum" sz="quarter" idx="10"/>
          </p:nvPr>
        </p:nvSpPr>
        <p:spPr/>
        <p:txBody>
          <a:bodyPr/>
          <a:lstStyle/>
          <a:p>
            <a:fld id="{A227F61D-CBAF-4151-8FFA-06286D1D5A83}" type="slidenum">
              <a:rPr lang="en-US" smtClean="0"/>
              <a:t>‹#›</a:t>
            </a:fld>
            <a:endParaRPr lang="en-US"/>
          </a:p>
        </p:txBody>
      </p:sp>
    </p:spTree>
    <p:extLst>
      <p:ext uri="{BB962C8B-B14F-4D97-AF65-F5344CB8AC3E}">
        <p14:creationId xmlns:p14="http://schemas.microsoft.com/office/powerpoint/2010/main" val="614995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F79621-3437-474F-B187-053D019D8F32}"/>
              </a:ext>
            </a:extLst>
          </p:cNvPr>
          <p:cNvSpPr>
            <a:spLocks noGrp="1"/>
          </p:cNvSpPr>
          <p:nvPr>
            <p:ph type="title" hasCustomPrompt="1"/>
          </p:nvPr>
        </p:nvSpPr>
        <p:spPr>
          <a:xfrm>
            <a:off x="729164" y="1501156"/>
            <a:ext cx="9088603" cy="1635053"/>
          </a:xfrm>
        </p:spPr>
        <p:txBody>
          <a:bodyPr lIns="0" tIns="0" rIns="0" bIns="0" anchor="b" anchorCtr="0">
            <a:noAutofit/>
          </a:bodyPr>
          <a:lstStyle>
            <a:lvl1pPr>
              <a:lnSpc>
                <a:spcPct val="95000"/>
              </a:lnSpc>
              <a:defRPr sz="5000">
                <a:solidFill>
                  <a:schemeClr val="bg1"/>
                </a:solidFill>
              </a:defRPr>
            </a:lvl1pPr>
          </a:lstStyle>
          <a:p>
            <a:r>
              <a:rPr lang="en-US"/>
              <a:t>Section Header Title</a:t>
            </a:r>
          </a:p>
        </p:txBody>
      </p:sp>
      <p:sp>
        <p:nvSpPr>
          <p:cNvPr id="11" name="Text Placeholder 2">
            <a:extLst>
              <a:ext uri="{FF2B5EF4-FFF2-40B4-BE49-F238E27FC236}">
                <a16:creationId xmlns:a16="http://schemas.microsoft.com/office/drawing/2014/main" id="{1FCF4586-F557-4492-A2D9-02F2589ED80D}"/>
              </a:ext>
            </a:extLst>
          </p:cNvPr>
          <p:cNvSpPr>
            <a:spLocks noGrp="1"/>
          </p:cNvSpPr>
          <p:nvPr>
            <p:ph type="body" idx="1" hasCustomPrompt="1"/>
          </p:nvPr>
        </p:nvSpPr>
        <p:spPr>
          <a:xfrm>
            <a:off x="729164" y="3254426"/>
            <a:ext cx="9088604" cy="349147"/>
          </a:xfrm>
        </p:spPr>
        <p:txBody>
          <a:bodyPr lIns="27432" tIns="0" rIns="27432" bIns="0" anchor="t">
            <a:noAutofit/>
          </a:bodyPr>
          <a:lstStyle>
            <a:lvl1pPr marL="0" indent="0">
              <a:lnSpc>
                <a:spcPct val="100000"/>
              </a:lnSpc>
              <a:spcBef>
                <a:spcPts val="0"/>
              </a:spcBef>
              <a:buNone/>
              <a:defRPr sz="2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5" name="Graphic 4">
            <a:extLst>
              <a:ext uri="{FF2B5EF4-FFF2-40B4-BE49-F238E27FC236}">
                <a16:creationId xmlns:a16="http://schemas.microsoft.com/office/drawing/2014/main" id="{CFA0199B-642C-E0E5-0686-5F17CC0FD34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93098" y="5849865"/>
            <a:ext cx="2147319" cy="707352"/>
          </a:xfrm>
          <a:prstGeom prst="rect">
            <a:avLst/>
          </a:prstGeom>
        </p:spPr>
      </p:pic>
    </p:spTree>
    <p:extLst>
      <p:ext uri="{BB962C8B-B14F-4D97-AF65-F5344CB8AC3E}">
        <p14:creationId xmlns:p14="http://schemas.microsoft.com/office/powerpoint/2010/main" val="19094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41DE02-2D70-43D1-D88F-116A8BA690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93098" y="5849865"/>
            <a:ext cx="2147319" cy="707352"/>
          </a:xfrm>
          <a:prstGeom prst="rect">
            <a:avLst/>
          </a:prstGeom>
        </p:spPr>
      </p:pic>
      <p:sp>
        <p:nvSpPr>
          <p:cNvPr id="10" name="Title 1">
            <a:extLst>
              <a:ext uri="{FF2B5EF4-FFF2-40B4-BE49-F238E27FC236}">
                <a16:creationId xmlns:a16="http://schemas.microsoft.com/office/drawing/2014/main" id="{3019CA76-F6D5-CA94-E69A-E8BC1AD25267}"/>
              </a:ext>
            </a:extLst>
          </p:cNvPr>
          <p:cNvSpPr>
            <a:spLocks noGrp="1"/>
          </p:cNvSpPr>
          <p:nvPr>
            <p:ph type="title" hasCustomPrompt="1"/>
          </p:nvPr>
        </p:nvSpPr>
        <p:spPr>
          <a:xfrm>
            <a:off x="729164" y="1501156"/>
            <a:ext cx="9088603" cy="1635053"/>
          </a:xfrm>
        </p:spPr>
        <p:txBody>
          <a:bodyPr lIns="0" tIns="0" rIns="0" bIns="0" anchor="b" anchorCtr="0">
            <a:noAutofit/>
          </a:bodyPr>
          <a:lstStyle>
            <a:lvl1pPr>
              <a:lnSpc>
                <a:spcPct val="95000"/>
              </a:lnSpc>
              <a:defRPr sz="5000">
                <a:solidFill>
                  <a:schemeClr val="bg1"/>
                </a:solidFill>
              </a:defRPr>
            </a:lvl1pPr>
          </a:lstStyle>
          <a:p>
            <a:r>
              <a:rPr lang="en-US"/>
              <a:t>Section Header Title</a:t>
            </a:r>
          </a:p>
        </p:txBody>
      </p:sp>
      <p:sp>
        <p:nvSpPr>
          <p:cNvPr id="11" name="Text Placeholder 2">
            <a:extLst>
              <a:ext uri="{FF2B5EF4-FFF2-40B4-BE49-F238E27FC236}">
                <a16:creationId xmlns:a16="http://schemas.microsoft.com/office/drawing/2014/main" id="{C5DF9C57-65C6-3426-1319-A7E98F7711A6}"/>
              </a:ext>
            </a:extLst>
          </p:cNvPr>
          <p:cNvSpPr>
            <a:spLocks noGrp="1"/>
          </p:cNvSpPr>
          <p:nvPr>
            <p:ph type="body" idx="1" hasCustomPrompt="1"/>
          </p:nvPr>
        </p:nvSpPr>
        <p:spPr>
          <a:xfrm>
            <a:off x="729164" y="3254426"/>
            <a:ext cx="9088604" cy="349147"/>
          </a:xfrm>
        </p:spPr>
        <p:txBody>
          <a:bodyPr lIns="27432" tIns="0" rIns="27432" bIns="0" anchor="t">
            <a:noAutofit/>
          </a:bodyPr>
          <a:lstStyle>
            <a:lvl1pPr marL="0" indent="0">
              <a:lnSpc>
                <a:spcPct val="100000"/>
              </a:lnSpc>
              <a:spcBef>
                <a:spcPts val="0"/>
              </a:spcBef>
              <a:buNone/>
              <a:defRPr sz="2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746796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56C902-837C-626F-7874-C4222BEC12B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93098" y="5849865"/>
            <a:ext cx="2147319" cy="707352"/>
          </a:xfrm>
          <a:prstGeom prst="rect">
            <a:avLst/>
          </a:prstGeom>
        </p:spPr>
      </p:pic>
      <p:sp>
        <p:nvSpPr>
          <p:cNvPr id="10" name="Title 1">
            <a:extLst>
              <a:ext uri="{FF2B5EF4-FFF2-40B4-BE49-F238E27FC236}">
                <a16:creationId xmlns:a16="http://schemas.microsoft.com/office/drawing/2014/main" id="{7C351AED-9389-13A5-4483-CEA30AC66F66}"/>
              </a:ext>
            </a:extLst>
          </p:cNvPr>
          <p:cNvSpPr>
            <a:spLocks noGrp="1"/>
          </p:cNvSpPr>
          <p:nvPr>
            <p:ph type="title" hasCustomPrompt="1"/>
          </p:nvPr>
        </p:nvSpPr>
        <p:spPr>
          <a:xfrm>
            <a:off x="729164" y="1501156"/>
            <a:ext cx="9088603" cy="1635053"/>
          </a:xfrm>
        </p:spPr>
        <p:txBody>
          <a:bodyPr lIns="0" tIns="0" rIns="0" bIns="0" anchor="b" anchorCtr="0">
            <a:noAutofit/>
          </a:bodyPr>
          <a:lstStyle>
            <a:lvl1pPr>
              <a:lnSpc>
                <a:spcPct val="95000"/>
              </a:lnSpc>
              <a:defRPr sz="5000">
                <a:solidFill>
                  <a:schemeClr val="bg1"/>
                </a:solidFill>
              </a:defRPr>
            </a:lvl1pPr>
          </a:lstStyle>
          <a:p>
            <a:r>
              <a:rPr lang="en-US"/>
              <a:t>Section Header Title</a:t>
            </a:r>
          </a:p>
        </p:txBody>
      </p:sp>
      <p:sp>
        <p:nvSpPr>
          <p:cNvPr id="11" name="Text Placeholder 2">
            <a:extLst>
              <a:ext uri="{FF2B5EF4-FFF2-40B4-BE49-F238E27FC236}">
                <a16:creationId xmlns:a16="http://schemas.microsoft.com/office/drawing/2014/main" id="{9926086E-1347-7286-D5C2-50D41D5DAC07}"/>
              </a:ext>
            </a:extLst>
          </p:cNvPr>
          <p:cNvSpPr>
            <a:spLocks noGrp="1"/>
          </p:cNvSpPr>
          <p:nvPr>
            <p:ph type="body" idx="1" hasCustomPrompt="1"/>
          </p:nvPr>
        </p:nvSpPr>
        <p:spPr>
          <a:xfrm>
            <a:off x="729164" y="3254426"/>
            <a:ext cx="9088604" cy="349147"/>
          </a:xfrm>
        </p:spPr>
        <p:txBody>
          <a:bodyPr lIns="27432" tIns="0" rIns="27432" bIns="0" anchor="t">
            <a:noAutofit/>
          </a:bodyPr>
          <a:lstStyle>
            <a:lvl1pPr marL="0" indent="0">
              <a:lnSpc>
                <a:spcPct val="100000"/>
              </a:lnSpc>
              <a:spcBef>
                <a:spcPts val="0"/>
              </a:spcBef>
              <a:buNone/>
              <a:defRPr sz="2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896408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pecial Statement -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6F8AF5-3CCC-6F41-9ADE-48481CB166EE}"/>
              </a:ext>
            </a:extLst>
          </p:cNvPr>
          <p:cNvSpPr>
            <a:spLocks noGrp="1"/>
          </p:cNvSpPr>
          <p:nvPr>
            <p:ph idx="1" hasCustomPrompt="1"/>
          </p:nvPr>
        </p:nvSpPr>
        <p:spPr>
          <a:xfrm>
            <a:off x="2368648" y="1816100"/>
            <a:ext cx="7454705" cy="3225800"/>
          </a:xfrm>
        </p:spPr>
        <p:txBody>
          <a:bodyPr numCol="1" spcCol="457200" anchor="ctr"/>
          <a:lstStyle>
            <a:lvl1pPr marL="0" indent="0" algn="ctr">
              <a:lnSpc>
                <a:spcPct val="110000"/>
              </a:lnSpc>
              <a:spcBef>
                <a:spcPts val="0"/>
              </a:spcBef>
              <a:spcAft>
                <a:spcPts val="0"/>
              </a:spcAft>
              <a:buClr>
                <a:schemeClr val="accent1"/>
              </a:buClr>
              <a:buFontTx/>
              <a:buNone/>
              <a:tabLst/>
              <a:defRPr sz="3200">
                <a:solidFill>
                  <a:schemeClr val="bg1"/>
                </a:solidFill>
                <a:latin typeface="+mj-lt"/>
              </a:defRPr>
            </a:lvl1pPr>
            <a:lvl2pPr marL="288925" indent="0">
              <a:lnSpc>
                <a:spcPct val="100000"/>
              </a:lnSpc>
              <a:spcBef>
                <a:spcPts val="400"/>
              </a:spcBef>
              <a:spcAft>
                <a:spcPts val="400"/>
              </a:spcAft>
              <a:buClr>
                <a:schemeClr val="accent1"/>
              </a:buClr>
              <a:buFontTx/>
              <a:buNone/>
              <a:defRPr/>
            </a:lvl2pPr>
            <a:lvl3pPr marL="628650" indent="0">
              <a:lnSpc>
                <a:spcPct val="100000"/>
              </a:lnSpc>
              <a:spcBef>
                <a:spcPts val="400"/>
              </a:spcBef>
              <a:spcAft>
                <a:spcPts val="400"/>
              </a:spcAft>
              <a:buClr>
                <a:schemeClr val="accent1"/>
              </a:buClr>
              <a:buFontTx/>
              <a:buNone/>
              <a:defRPr/>
            </a:lvl3pPr>
            <a:lvl4pPr marL="1028700" indent="0">
              <a:lnSpc>
                <a:spcPct val="100000"/>
              </a:lnSpc>
              <a:spcBef>
                <a:spcPts val="400"/>
              </a:spcBef>
              <a:spcAft>
                <a:spcPts val="400"/>
              </a:spcAft>
              <a:buClr>
                <a:schemeClr val="accent1"/>
              </a:buClr>
              <a:buFontTx/>
              <a:buNone/>
              <a:defRPr/>
            </a:lvl4pPr>
            <a:lvl5pPr marL="1487487" indent="0">
              <a:lnSpc>
                <a:spcPct val="100000"/>
              </a:lnSpc>
              <a:spcBef>
                <a:spcPts val="400"/>
              </a:spcBef>
              <a:spcAft>
                <a:spcPts val="400"/>
              </a:spcAft>
              <a:buClr>
                <a:schemeClr val="accent1"/>
              </a:buClr>
              <a:buFontTx/>
              <a:buNone/>
              <a:defRPr/>
            </a:lvl5pPr>
          </a:lstStyle>
          <a:p>
            <a:pPr lvl="0"/>
            <a:r>
              <a:rPr lang="en-US"/>
              <a:t>Problem Statement</a:t>
            </a:r>
          </a:p>
        </p:txBody>
      </p:sp>
      <p:pic>
        <p:nvPicPr>
          <p:cNvPr id="4" name="Graphic 3">
            <a:extLst>
              <a:ext uri="{FF2B5EF4-FFF2-40B4-BE49-F238E27FC236}">
                <a16:creationId xmlns:a16="http://schemas.microsoft.com/office/drawing/2014/main" id="{B81EAF04-52CE-08AD-7947-E0A855E0378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21926" y="316349"/>
            <a:ext cx="1416021" cy="466454"/>
          </a:xfrm>
          <a:prstGeom prst="rect">
            <a:avLst/>
          </a:prstGeom>
        </p:spPr>
      </p:pic>
    </p:spTree>
    <p:extLst>
      <p:ext uri="{BB962C8B-B14F-4D97-AF65-F5344CB8AC3E}">
        <p14:creationId xmlns:p14="http://schemas.microsoft.com/office/powerpoint/2010/main" val="3573745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ial Statement -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62BC34-DC75-4217-B1D3-1BF34F1E1C9E}"/>
              </a:ext>
            </a:extLst>
          </p:cNvPr>
          <p:cNvSpPr>
            <a:spLocks noGrp="1"/>
          </p:cNvSpPr>
          <p:nvPr>
            <p:ph idx="1" hasCustomPrompt="1"/>
          </p:nvPr>
        </p:nvSpPr>
        <p:spPr>
          <a:xfrm>
            <a:off x="2368648" y="1816100"/>
            <a:ext cx="7454705" cy="3225800"/>
          </a:xfrm>
        </p:spPr>
        <p:txBody>
          <a:bodyPr numCol="1" spcCol="457200" anchor="ctr"/>
          <a:lstStyle>
            <a:lvl1pPr marL="0" indent="0" algn="ctr">
              <a:lnSpc>
                <a:spcPct val="110000"/>
              </a:lnSpc>
              <a:spcBef>
                <a:spcPts val="0"/>
              </a:spcBef>
              <a:spcAft>
                <a:spcPts val="0"/>
              </a:spcAft>
              <a:buClr>
                <a:schemeClr val="accent1"/>
              </a:buClr>
              <a:buFontTx/>
              <a:buNone/>
              <a:tabLst/>
              <a:defRPr sz="3200">
                <a:solidFill>
                  <a:schemeClr val="bg1"/>
                </a:solidFill>
                <a:latin typeface="+mj-lt"/>
              </a:defRPr>
            </a:lvl1pPr>
            <a:lvl2pPr marL="288925" indent="0">
              <a:lnSpc>
                <a:spcPct val="100000"/>
              </a:lnSpc>
              <a:spcBef>
                <a:spcPts val="400"/>
              </a:spcBef>
              <a:spcAft>
                <a:spcPts val="400"/>
              </a:spcAft>
              <a:buClr>
                <a:schemeClr val="accent1"/>
              </a:buClr>
              <a:buFontTx/>
              <a:buNone/>
              <a:defRPr/>
            </a:lvl2pPr>
            <a:lvl3pPr marL="628650" indent="0">
              <a:lnSpc>
                <a:spcPct val="100000"/>
              </a:lnSpc>
              <a:spcBef>
                <a:spcPts val="400"/>
              </a:spcBef>
              <a:spcAft>
                <a:spcPts val="400"/>
              </a:spcAft>
              <a:buClr>
                <a:schemeClr val="accent1"/>
              </a:buClr>
              <a:buFontTx/>
              <a:buNone/>
              <a:defRPr/>
            </a:lvl3pPr>
            <a:lvl4pPr marL="1028700" indent="0">
              <a:lnSpc>
                <a:spcPct val="100000"/>
              </a:lnSpc>
              <a:spcBef>
                <a:spcPts val="400"/>
              </a:spcBef>
              <a:spcAft>
                <a:spcPts val="400"/>
              </a:spcAft>
              <a:buClr>
                <a:schemeClr val="accent1"/>
              </a:buClr>
              <a:buFontTx/>
              <a:buNone/>
              <a:defRPr/>
            </a:lvl4pPr>
            <a:lvl5pPr marL="1487487" indent="0">
              <a:lnSpc>
                <a:spcPct val="100000"/>
              </a:lnSpc>
              <a:spcBef>
                <a:spcPts val="400"/>
              </a:spcBef>
              <a:spcAft>
                <a:spcPts val="400"/>
              </a:spcAft>
              <a:buClr>
                <a:schemeClr val="accent1"/>
              </a:buClr>
              <a:buFontTx/>
              <a:buNone/>
              <a:defRPr/>
            </a:lvl5pPr>
          </a:lstStyle>
          <a:p>
            <a:pPr lvl="0"/>
            <a:r>
              <a:rPr lang="en-US"/>
              <a:t>Problem Statement</a:t>
            </a:r>
          </a:p>
        </p:txBody>
      </p:sp>
      <p:pic>
        <p:nvPicPr>
          <p:cNvPr id="2" name="Graphic 1">
            <a:extLst>
              <a:ext uri="{FF2B5EF4-FFF2-40B4-BE49-F238E27FC236}">
                <a16:creationId xmlns:a16="http://schemas.microsoft.com/office/drawing/2014/main" id="{062057AF-DCC9-7A70-100B-3DE2BCF8014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21926" y="316349"/>
            <a:ext cx="1416021" cy="466454"/>
          </a:xfrm>
          <a:prstGeom prst="rect">
            <a:avLst/>
          </a:prstGeom>
        </p:spPr>
      </p:pic>
    </p:spTree>
    <p:extLst>
      <p:ext uri="{BB962C8B-B14F-4D97-AF65-F5344CB8AC3E}">
        <p14:creationId xmlns:p14="http://schemas.microsoft.com/office/powerpoint/2010/main" val="1440458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5A1598-410A-C109-8B54-50FAA9C20B3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944850" y="5490700"/>
            <a:ext cx="2248510" cy="740686"/>
          </a:xfrm>
          <a:prstGeom prst="rect">
            <a:avLst/>
          </a:prstGeom>
        </p:spPr>
      </p:pic>
      <p:sp>
        <p:nvSpPr>
          <p:cNvPr id="4" name="Rectangle 3">
            <a:extLst>
              <a:ext uri="{FF2B5EF4-FFF2-40B4-BE49-F238E27FC236}">
                <a16:creationId xmlns:a16="http://schemas.microsoft.com/office/drawing/2014/main" id="{029A7742-A317-2A7F-9FC9-B6C6C31926DC}"/>
              </a:ext>
            </a:extLst>
          </p:cNvPr>
          <p:cNvSpPr/>
          <p:nvPr userDrawn="1"/>
        </p:nvSpPr>
        <p:spPr>
          <a:xfrm>
            <a:off x="3048000" y="6213456"/>
            <a:ext cx="6096000" cy="378314"/>
          </a:xfrm>
          <a:prstGeom prst="rect">
            <a:avLst/>
          </a:prstGeom>
          <a:noFill/>
        </p:spPr>
        <p:txBody>
          <a:bodyPr wrap="non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spc="200" baseline="0">
                <a:solidFill>
                  <a:schemeClr val="bg1">
                    <a:alpha val="35000"/>
                  </a:schemeClr>
                </a:solidFill>
                <a:latin typeface="+mj-lt"/>
                <a:ea typeface="+mn-ea"/>
                <a:cs typeface="+mn-cs"/>
              </a:rPr>
              <a:t>www.onsolve.com</a:t>
            </a:r>
            <a:endParaRPr lang="en-US" sz="1200" spc="200" baseline="0">
              <a:solidFill>
                <a:schemeClr val="bg1">
                  <a:alpha val="35000"/>
                </a:schemeClr>
              </a:solidFill>
              <a:latin typeface="+mj-lt"/>
            </a:endParaRPr>
          </a:p>
        </p:txBody>
      </p:sp>
      <p:sp>
        <p:nvSpPr>
          <p:cNvPr id="9" name="Rectangle 8">
            <a:extLst>
              <a:ext uri="{FF2B5EF4-FFF2-40B4-BE49-F238E27FC236}">
                <a16:creationId xmlns:a16="http://schemas.microsoft.com/office/drawing/2014/main" id="{9BB67C21-E5FF-82CA-4D32-E585EFD38444}"/>
              </a:ext>
            </a:extLst>
          </p:cNvPr>
          <p:cNvSpPr/>
          <p:nvPr userDrawn="1"/>
        </p:nvSpPr>
        <p:spPr>
          <a:xfrm>
            <a:off x="3560619" y="2653960"/>
            <a:ext cx="5070763" cy="795822"/>
          </a:xfrm>
          <a:prstGeom prst="rect">
            <a:avLst/>
          </a:prstGeom>
          <a:noFill/>
        </p:spPr>
        <p:txBody>
          <a:bodyPr wrap="non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kern="1200" spc="200" baseline="0">
                <a:solidFill>
                  <a:schemeClr val="bg1"/>
                </a:solidFill>
                <a:latin typeface="+mj-lt"/>
                <a:ea typeface="+mn-ea"/>
                <a:cs typeface="+mn-cs"/>
              </a:rPr>
              <a:t>Thank You</a:t>
            </a:r>
            <a:endParaRPr lang="en-US" sz="10000" spc="200" baseline="0">
              <a:solidFill>
                <a:schemeClr val="bg1"/>
              </a:solidFill>
              <a:latin typeface="+mj-lt"/>
            </a:endParaRPr>
          </a:p>
        </p:txBody>
      </p:sp>
    </p:spTree>
    <p:extLst>
      <p:ext uri="{BB962C8B-B14F-4D97-AF65-F5344CB8AC3E}">
        <p14:creationId xmlns:p14="http://schemas.microsoft.com/office/powerpoint/2010/main" val="219741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F586CC70-C00A-43C2-A2C7-25A58771D34E}"/>
              </a:ext>
            </a:extLst>
          </p:cNvPr>
          <p:cNvSpPr>
            <a:spLocks noGrp="1"/>
          </p:cNvSpPr>
          <p:nvPr userDrawn="1">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sp>
        <p:nvSpPr>
          <p:cNvPr id="29" name="Rectangle 28">
            <a:extLst>
              <a:ext uri="{FF2B5EF4-FFF2-40B4-BE49-F238E27FC236}">
                <a16:creationId xmlns:a16="http://schemas.microsoft.com/office/drawing/2014/main" id="{47260E89-A137-FFDA-9E5D-D41EBD8F2ED8}"/>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pic>
        <p:nvPicPr>
          <p:cNvPr id="7" name="Graphic 6">
            <a:extLst>
              <a:ext uri="{FF2B5EF4-FFF2-40B4-BE49-F238E27FC236}">
                <a16:creationId xmlns:a16="http://schemas.microsoft.com/office/drawing/2014/main" id="{5AB5E70B-E675-DF97-0B08-8FC95C5B8DD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8" name="Title 1">
            <a:extLst>
              <a:ext uri="{FF2B5EF4-FFF2-40B4-BE49-F238E27FC236}">
                <a16:creationId xmlns:a16="http://schemas.microsoft.com/office/drawing/2014/main" id="{A0209AE2-A613-2001-259F-D0DD4D87722F}"/>
              </a:ext>
            </a:extLst>
          </p:cNvPr>
          <p:cNvSpPr>
            <a:spLocks noGrp="1"/>
          </p:cNvSpPr>
          <p:nvPr>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
        <p:nvSpPr>
          <p:cNvPr id="9" name="Text Placeholder 2">
            <a:extLst>
              <a:ext uri="{FF2B5EF4-FFF2-40B4-BE49-F238E27FC236}">
                <a16:creationId xmlns:a16="http://schemas.microsoft.com/office/drawing/2014/main" id="{A5D41681-0E5A-F685-5E9C-4FC72867579C}"/>
              </a:ext>
            </a:extLst>
          </p:cNvPr>
          <p:cNvSpPr>
            <a:spLocks noGrp="1"/>
          </p:cNvSpPr>
          <p:nvPr>
            <p:ph type="body" idx="10" hasCustomPrompt="1"/>
          </p:nvPr>
        </p:nvSpPr>
        <p:spPr>
          <a:xfrm>
            <a:off x="729165" y="5028170"/>
            <a:ext cx="6363614" cy="287304"/>
          </a:xfrm>
        </p:spPr>
        <p:txBody>
          <a:bodyPr lIns="27432" tIns="0" rIns="27432" bIns="0" anchor="t">
            <a:noAutofit/>
          </a:bodyPr>
          <a:lstStyle>
            <a:lvl1pPr marL="0" indent="0">
              <a:lnSpc>
                <a:spcPct val="100000"/>
              </a:lnSpc>
              <a:spcBef>
                <a:spcPts val="300"/>
              </a:spcBef>
              <a:buNone/>
              <a:defRPr sz="1800" b="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a:t>
            </a:r>
          </a:p>
        </p:txBody>
      </p:sp>
      <p:sp>
        <p:nvSpPr>
          <p:cNvPr id="10" name="Text Placeholder 2">
            <a:extLst>
              <a:ext uri="{FF2B5EF4-FFF2-40B4-BE49-F238E27FC236}">
                <a16:creationId xmlns:a16="http://schemas.microsoft.com/office/drawing/2014/main" id="{E63B96A4-280F-5F8D-0875-87C75649DD77}"/>
              </a:ext>
            </a:extLst>
          </p:cNvPr>
          <p:cNvSpPr>
            <a:spLocks noGrp="1"/>
          </p:cNvSpPr>
          <p:nvPr>
            <p:ph type="body" idx="13" hasCustomPrompt="1"/>
          </p:nvPr>
        </p:nvSpPr>
        <p:spPr>
          <a:xfrm>
            <a:off x="729165" y="5369816"/>
            <a:ext cx="6363614" cy="287304"/>
          </a:xfrm>
        </p:spPr>
        <p:txBody>
          <a:bodyPr lIns="27432" tIns="0" rIns="27432" bIns="0" anchor="t">
            <a:noAutofit/>
          </a:bodyPr>
          <a:lstStyle>
            <a:lvl1pPr marL="0" indent="0">
              <a:lnSpc>
                <a:spcPct val="100000"/>
              </a:lnSpc>
              <a:spcBef>
                <a:spcPts val="30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Tree>
    <p:extLst>
      <p:ext uri="{BB962C8B-B14F-4D97-AF65-F5344CB8AC3E}">
        <p14:creationId xmlns:p14="http://schemas.microsoft.com/office/powerpoint/2010/main" val="416416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Green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9030AE-ECB9-3836-F226-6E2E4D734825}"/>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sp>
        <p:nvSpPr>
          <p:cNvPr id="14" name="Text Placeholder 2">
            <a:extLst>
              <a:ext uri="{FF2B5EF4-FFF2-40B4-BE49-F238E27FC236}">
                <a16:creationId xmlns:a16="http://schemas.microsoft.com/office/drawing/2014/main" id="{4211E38C-520B-4C6E-AB53-801001D38F04}"/>
              </a:ext>
            </a:extLst>
          </p:cNvPr>
          <p:cNvSpPr>
            <a:spLocks noGrp="1"/>
          </p:cNvSpPr>
          <p:nvPr>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pic>
        <p:nvPicPr>
          <p:cNvPr id="10" name="Graphic 9">
            <a:extLst>
              <a:ext uri="{FF2B5EF4-FFF2-40B4-BE49-F238E27FC236}">
                <a16:creationId xmlns:a16="http://schemas.microsoft.com/office/drawing/2014/main" id="{78C18E91-2ABA-15DB-3364-186F89541C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12" name="Text Placeholder 2">
            <a:extLst>
              <a:ext uri="{FF2B5EF4-FFF2-40B4-BE49-F238E27FC236}">
                <a16:creationId xmlns:a16="http://schemas.microsoft.com/office/drawing/2014/main" id="{30E7A9CC-F9E6-3D66-A8E5-2B1E6A1EB1B1}"/>
              </a:ext>
            </a:extLst>
          </p:cNvPr>
          <p:cNvSpPr>
            <a:spLocks noGrp="1"/>
          </p:cNvSpPr>
          <p:nvPr>
            <p:ph type="body" idx="1" hasCustomPrompt="1"/>
          </p:nvPr>
        </p:nvSpPr>
        <p:spPr>
          <a:xfrm>
            <a:off x="729164" y="4738559"/>
            <a:ext cx="6363615" cy="349147"/>
          </a:xfrm>
        </p:spPr>
        <p:txBody>
          <a:bodyPr lIns="27432" tIns="0" rIns="27432" bIns="0" anchor="t">
            <a:noAutofit/>
          </a:bodyPr>
          <a:lstStyle>
            <a:lvl1pPr marL="0" indent="0">
              <a:lnSpc>
                <a:spcPct val="100000"/>
              </a:lnSpc>
              <a:spcBef>
                <a:spcPts val="0"/>
              </a:spcBef>
              <a:buNone/>
              <a:defRPr sz="22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ext Placeholder 2">
            <a:extLst>
              <a:ext uri="{FF2B5EF4-FFF2-40B4-BE49-F238E27FC236}">
                <a16:creationId xmlns:a16="http://schemas.microsoft.com/office/drawing/2014/main" id="{A71372A1-7BDF-913D-3624-5EDC1FFF5B70}"/>
              </a:ext>
            </a:extLst>
          </p:cNvPr>
          <p:cNvSpPr>
            <a:spLocks noGrp="1"/>
          </p:cNvSpPr>
          <p:nvPr>
            <p:ph type="body" idx="13" hasCustomPrompt="1"/>
          </p:nvPr>
        </p:nvSpPr>
        <p:spPr>
          <a:xfrm>
            <a:off x="729165" y="5567583"/>
            <a:ext cx="6363614" cy="235300"/>
          </a:xfrm>
        </p:spPr>
        <p:txBody>
          <a:bodyPr lIns="27432" tIns="0" rIns="27432" bIns="0" anchor="t">
            <a:noAutofit/>
          </a:bodyPr>
          <a:lstStyle>
            <a:lvl1pPr marL="0" indent="0">
              <a:lnSpc>
                <a:spcPct val="100000"/>
              </a:lnSpc>
              <a:spcBef>
                <a:spcPts val="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Title</a:t>
            </a:r>
          </a:p>
        </p:txBody>
      </p:sp>
      <p:sp>
        <p:nvSpPr>
          <p:cNvPr id="15" name="Title 1">
            <a:extLst>
              <a:ext uri="{FF2B5EF4-FFF2-40B4-BE49-F238E27FC236}">
                <a16:creationId xmlns:a16="http://schemas.microsoft.com/office/drawing/2014/main" id="{573EE8E4-F517-AB81-D797-C660AB08C4B9}"/>
              </a:ext>
            </a:extLst>
          </p:cNvPr>
          <p:cNvSpPr>
            <a:spLocks noGrp="1"/>
          </p:cNvSpPr>
          <p:nvPr>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Tree>
    <p:extLst>
      <p:ext uri="{BB962C8B-B14F-4D97-AF65-F5344CB8AC3E}">
        <p14:creationId xmlns:p14="http://schemas.microsoft.com/office/powerpoint/2010/main" val="235461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F586CC70-C00A-43C2-A2C7-25A58771D34E}"/>
              </a:ext>
            </a:extLst>
          </p:cNvPr>
          <p:cNvSpPr>
            <a:spLocks noGrp="1"/>
          </p:cNvSpPr>
          <p:nvPr userDrawn="1">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sp>
        <p:nvSpPr>
          <p:cNvPr id="29" name="Rectangle 28">
            <a:extLst>
              <a:ext uri="{FF2B5EF4-FFF2-40B4-BE49-F238E27FC236}">
                <a16:creationId xmlns:a16="http://schemas.microsoft.com/office/drawing/2014/main" id="{47260E89-A137-FFDA-9E5D-D41EBD8F2ED8}"/>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pic>
        <p:nvPicPr>
          <p:cNvPr id="6" name="Graphic 5">
            <a:extLst>
              <a:ext uri="{FF2B5EF4-FFF2-40B4-BE49-F238E27FC236}">
                <a16:creationId xmlns:a16="http://schemas.microsoft.com/office/drawing/2014/main" id="{CCCB3CFF-B6B5-4E29-37CE-DED03F60A6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7" name="Title 1">
            <a:extLst>
              <a:ext uri="{FF2B5EF4-FFF2-40B4-BE49-F238E27FC236}">
                <a16:creationId xmlns:a16="http://schemas.microsoft.com/office/drawing/2014/main" id="{9474FED3-38E1-68BF-6799-E9AF31DF76A6}"/>
              </a:ext>
            </a:extLst>
          </p:cNvPr>
          <p:cNvSpPr>
            <a:spLocks noGrp="1"/>
          </p:cNvSpPr>
          <p:nvPr>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
        <p:nvSpPr>
          <p:cNvPr id="8" name="Text Placeholder 2">
            <a:extLst>
              <a:ext uri="{FF2B5EF4-FFF2-40B4-BE49-F238E27FC236}">
                <a16:creationId xmlns:a16="http://schemas.microsoft.com/office/drawing/2014/main" id="{EB5B965E-7EFA-2B72-3E7E-63E901580197}"/>
              </a:ext>
            </a:extLst>
          </p:cNvPr>
          <p:cNvSpPr>
            <a:spLocks noGrp="1"/>
          </p:cNvSpPr>
          <p:nvPr>
            <p:ph type="body" idx="10" hasCustomPrompt="1"/>
          </p:nvPr>
        </p:nvSpPr>
        <p:spPr>
          <a:xfrm>
            <a:off x="729165" y="5028170"/>
            <a:ext cx="6363614" cy="287304"/>
          </a:xfrm>
        </p:spPr>
        <p:txBody>
          <a:bodyPr lIns="27432" tIns="0" rIns="27432" bIns="0" anchor="t">
            <a:noAutofit/>
          </a:bodyPr>
          <a:lstStyle>
            <a:lvl1pPr marL="0" indent="0">
              <a:lnSpc>
                <a:spcPct val="100000"/>
              </a:lnSpc>
              <a:spcBef>
                <a:spcPts val="300"/>
              </a:spcBef>
              <a:buNone/>
              <a:defRPr sz="1800" b="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a:t>
            </a:r>
          </a:p>
        </p:txBody>
      </p:sp>
      <p:sp>
        <p:nvSpPr>
          <p:cNvPr id="9" name="Text Placeholder 2">
            <a:extLst>
              <a:ext uri="{FF2B5EF4-FFF2-40B4-BE49-F238E27FC236}">
                <a16:creationId xmlns:a16="http://schemas.microsoft.com/office/drawing/2014/main" id="{3FEF4AF1-ABE9-7903-C89D-9986A17EDEC7}"/>
              </a:ext>
            </a:extLst>
          </p:cNvPr>
          <p:cNvSpPr>
            <a:spLocks noGrp="1"/>
          </p:cNvSpPr>
          <p:nvPr>
            <p:ph type="body" idx="13" hasCustomPrompt="1"/>
          </p:nvPr>
        </p:nvSpPr>
        <p:spPr>
          <a:xfrm>
            <a:off x="729165" y="5369816"/>
            <a:ext cx="6363614" cy="287304"/>
          </a:xfrm>
        </p:spPr>
        <p:txBody>
          <a:bodyPr lIns="27432" tIns="0" rIns="27432" bIns="0" anchor="t">
            <a:noAutofit/>
          </a:bodyPr>
          <a:lstStyle>
            <a:lvl1pPr marL="0" indent="0">
              <a:lnSpc>
                <a:spcPct val="100000"/>
              </a:lnSpc>
              <a:spcBef>
                <a:spcPts val="30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Tree>
    <p:extLst>
      <p:ext uri="{BB962C8B-B14F-4D97-AF65-F5344CB8AC3E}">
        <p14:creationId xmlns:p14="http://schemas.microsoft.com/office/powerpoint/2010/main" val="303274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Orange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9030AE-ECB9-3836-F226-6E2E4D734825}"/>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bg1"/>
                </a:solidFill>
                <a:latin typeface="+mj-lt"/>
                <a:ea typeface="+mn-ea"/>
                <a:cs typeface="+mn-cs"/>
              </a:rPr>
              <a:t>CONFIDENTIAL TO ONSOLVE. NOT FOR DISTRIBUTION EXCEPT BY WRITTEN PERMISSION.</a:t>
            </a:r>
            <a:r>
              <a:rPr lang="en-US" sz="700" spc="100" baseline="0">
                <a:solidFill>
                  <a:schemeClr val="bg1"/>
                </a:solidFill>
                <a:latin typeface="+mj-lt"/>
              </a:rPr>
              <a:t> </a:t>
            </a:r>
          </a:p>
        </p:txBody>
      </p:sp>
      <p:sp>
        <p:nvSpPr>
          <p:cNvPr id="14" name="Text Placeholder 2">
            <a:extLst>
              <a:ext uri="{FF2B5EF4-FFF2-40B4-BE49-F238E27FC236}">
                <a16:creationId xmlns:a16="http://schemas.microsoft.com/office/drawing/2014/main" id="{4211E38C-520B-4C6E-AB53-801001D38F04}"/>
              </a:ext>
            </a:extLst>
          </p:cNvPr>
          <p:cNvSpPr>
            <a:spLocks noGrp="1"/>
          </p:cNvSpPr>
          <p:nvPr>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pic>
        <p:nvPicPr>
          <p:cNvPr id="10" name="Graphic 9">
            <a:extLst>
              <a:ext uri="{FF2B5EF4-FFF2-40B4-BE49-F238E27FC236}">
                <a16:creationId xmlns:a16="http://schemas.microsoft.com/office/drawing/2014/main" id="{1E8B59EA-8FB9-0572-2FEF-B8071C4E5E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433736" cy="801701"/>
          </a:xfrm>
          <a:prstGeom prst="rect">
            <a:avLst/>
          </a:prstGeom>
        </p:spPr>
      </p:pic>
      <p:sp>
        <p:nvSpPr>
          <p:cNvPr id="12" name="Text Placeholder 2">
            <a:extLst>
              <a:ext uri="{FF2B5EF4-FFF2-40B4-BE49-F238E27FC236}">
                <a16:creationId xmlns:a16="http://schemas.microsoft.com/office/drawing/2014/main" id="{B1E5B348-2B7D-9E97-8E89-CFE20BBA6721}"/>
              </a:ext>
            </a:extLst>
          </p:cNvPr>
          <p:cNvSpPr>
            <a:spLocks noGrp="1"/>
          </p:cNvSpPr>
          <p:nvPr>
            <p:ph type="body" idx="1" hasCustomPrompt="1"/>
          </p:nvPr>
        </p:nvSpPr>
        <p:spPr>
          <a:xfrm>
            <a:off x="729164" y="4738559"/>
            <a:ext cx="6363615" cy="349147"/>
          </a:xfrm>
        </p:spPr>
        <p:txBody>
          <a:bodyPr lIns="27432" tIns="0" rIns="27432" bIns="0" anchor="t">
            <a:noAutofit/>
          </a:bodyPr>
          <a:lstStyle>
            <a:lvl1pPr marL="0" indent="0">
              <a:lnSpc>
                <a:spcPct val="100000"/>
              </a:lnSpc>
              <a:spcBef>
                <a:spcPts val="0"/>
              </a:spcBef>
              <a:buNone/>
              <a:defRPr sz="22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ext Placeholder 2">
            <a:extLst>
              <a:ext uri="{FF2B5EF4-FFF2-40B4-BE49-F238E27FC236}">
                <a16:creationId xmlns:a16="http://schemas.microsoft.com/office/drawing/2014/main" id="{2D322649-EB08-53DA-4CCC-439296ACBA0D}"/>
              </a:ext>
            </a:extLst>
          </p:cNvPr>
          <p:cNvSpPr>
            <a:spLocks noGrp="1"/>
          </p:cNvSpPr>
          <p:nvPr>
            <p:ph type="body" idx="13" hasCustomPrompt="1"/>
          </p:nvPr>
        </p:nvSpPr>
        <p:spPr>
          <a:xfrm>
            <a:off x="729165" y="5567583"/>
            <a:ext cx="6363614" cy="235300"/>
          </a:xfrm>
        </p:spPr>
        <p:txBody>
          <a:bodyPr lIns="27432" tIns="0" rIns="27432" bIns="0" anchor="t">
            <a:noAutofit/>
          </a:bodyPr>
          <a:lstStyle>
            <a:lvl1pPr marL="0" indent="0">
              <a:lnSpc>
                <a:spcPct val="100000"/>
              </a:lnSpc>
              <a:spcBef>
                <a:spcPts val="0"/>
              </a:spcBef>
              <a:buNone/>
              <a:defRPr sz="1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Title</a:t>
            </a:r>
          </a:p>
        </p:txBody>
      </p:sp>
      <p:sp>
        <p:nvSpPr>
          <p:cNvPr id="15" name="Title 1">
            <a:extLst>
              <a:ext uri="{FF2B5EF4-FFF2-40B4-BE49-F238E27FC236}">
                <a16:creationId xmlns:a16="http://schemas.microsoft.com/office/drawing/2014/main" id="{2896B780-A423-FAF8-795E-3F12A964A3BA}"/>
              </a:ext>
            </a:extLst>
          </p:cNvPr>
          <p:cNvSpPr>
            <a:spLocks noGrp="1"/>
          </p:cNvSpPr>
          <p:nvPr>
            <p:ph type="title" hasCustomPrompt="1"/>
          </p:nvPr>
        </p:nvSpPr>
        <p:spPr>
          <a:xfrm>
            <a:off x="729165" y="3425429"/>
            <a:ext cx="6363614" cy="1238679"/>
          </a:xfrm>
        </p:spPr>
        <p:txBody>
          <a:bodyPr lIns="0" tIns="0" rIns="0" bIns="0" anchor="b" anchorCtr="0">
            <a:noAutofit/>
          </a:bodyPr>
          <a:lstStyle>
            <a:lvl1pPr>
              <a:lnSpc>
                <a:spcPct val="95000"/>
              </a:lnSpc>
              <a:defRPr sz="4600">
                <a:solidFill>
                  <a:schemeClr val="bg1"/>
                </a:solidFill>
              </a:defRPr>
            </a:lvl1pPr>
          </a:lstStyle>
          <a:p>
            <a:r>
              <a:rPr lang="en-US"/>
              <a:t>Presentation Title</a:t>
            </a:r>
          </a:p>
        </p:txBody>
      </p:sp>
    </p:spTree>
    <p:extLst>
      <p:ext uri="{BB962C8B-B14F-4D97-AF65-F5344CB8AC3E}">
        <p14:creationId xmlns:p14="http://schemas.microsoft.com/office/powerpoint/2010/main" val="382083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9030AE-ECB9-3836-F226-6E2E4D734825}"/>
              </a:ext>
            </a:extLst>
          </p:cNvPr>
          <p:cNvSpPr/>
          <p:nvPr userDrawn="1"/>
        </p:nvSpPr>
        <p:spPr>
          <a:xfrm>
            <a:off x="5621668"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sp>
        <p:nvSpPr>
          <p:cNvPr id="14" name="Text Placeholder 2">
            <a:extLst>
              <a:ext uri="{FF2B5EF4-FFF2-40B4-BE49-F238E27FC236}">
                <a16:creationId xmlns:a16="http://schemas.microsoft.com/office/drawing/2014/main" id="{4211E38C-520B-4C6E-AB53-801001D38F04}"/>
              </a:ext>
            </a:extLst>
          </p:cNvPr>
          <p:cNvSpPr>
            <a:spLocks noGrp="1"/>
          </p:cNvSpPr>
          <p:nvPr>
            <p:ph type="body" idx="12" hasCustomPrompt="1"/>
          </p:nvPr>
        </p:nvSpPr>
        <p:spPr>
          <a:xfrm>
            <a:off x="729164" y="6498897"/>
            <a:ext cx="3207835" cy="197889"/>
          </a:xfrm>
        </p:spPr>
        <p:txBody>
          <a:bodyPr lIns="27432" tIns="0" rIns="27432" bIns="0" anchor="ctr">
            <a:noAutofit/>
          </a:bodyPr>
          <a:lstStyle>
            <a:lvl1pPr marL="0" indent="0">
              <a:lnSpc>
                <a:spcPct val="100000"/>
              </a:lnSpc>
              <a:spcBef>
                <a:spcPts val="0"/>
              </a:spcBef>
              <a:buNone/>
              <a:defRPr sz="700" cap="all" spc="100"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Month xx, 20xx</a:t>
            </a:r>
          </a:p>
        </p:txBody>
      </p:sp>
      <p:sp>
        <p:nvSpPr>
          <p:cNvPr id="6" name="Text Placeholder 2">
            <a:extLst>
              <a:ext uri="{FF2B5EF4-FFF2-40B4-BE49-F238E27FC236}">
                <a16:creationId xmlns:a16="http://schemas.microsoft.com/office/drawing/2014/main" id="{1DE2EF13-7B7F-1F7E-D1D0-31B8D9033BDF}"/>
              </a:ext>
            </a:extLst>
          </p:cNvPr>
          <p:cNvSpPr>
            <a:spLocks noGrp="1"/>
          </p:cNvSpPr>
          <p:nvPr>
            <p:ph type="body" idx="1" hasCustomPrompt="1"/>
          </p:nvPr>
        </p:nvSpPr>
        <p:spPr>
          <a:xfrm>
            <a:off x="729164" y="4902473"/>
            <a:ext cx="7872225" cy="349147"/>
          </a:xfrm>
        </p:spPr>
        <p:txBody>
          <a:bodyPr lIns="27432" tIns="0" rIns="27432" bIns="0" anchor="t">
            <a:noAutofit/>
          </a:bodyPr>
          <a:lstStyle>
            <a:lvl1pPr marL="0" indent="0">
              <a:lnSpc>
                <a:spcPct val="100000"/>
              </a:lnSpc>
              <a:spcBef>
                <a:spcPts val="0"/>
              </a:spcBef>
              <a:buNone/>
              <a:defRPr sz="22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ext Placeholder 2">
            <a:extLst>
              <a:ext uri="{FF2B5EF4-FFF2-40B4-BE49-F238E27FC236}">
                <a16:creationId xmlns:a16="http://schemas.microsoft.com/office/drawing/2014/main" id="{73E4E306-85C5-B673-0BA1-0F4CA8A01FD7}"/>
              </a:ext>
            </a:extLst>
          </p:cNvPr>
          <p:cNvSpPr>
            <a:spLocks noGrp="1"/>
          </p:cNvSpPr>
          <p:nvPr>
            <p:ph type="body" idx="13" hasCustomPrompt="1"/>
          </p:nvPr>
        </p:nvSpPr>
        <p:spPr>
          <a:xfrm>
            <a:off x="729165" y="5567583"/>
            <a:ext cx="7872224" cy="235300"/>
          </a:xfrm>
        </p:spPr>
        <p:txBody>
          <a:bodyPr lIns="27432" tIns="0" rIns="27432" bIns="0" anchor="t">
            <a:noAutofit/>
          </a:bodyPr>
          <a:lstStyle>
            <a:lvl1pPr marL="0" indent="0">
              <a:lnSpc>
                <a:spcPct val="100000"/>
              </a:lnSpc>
              <a:spcBef>
                <a:spcPts val="0"/>
              </a:spcBef>
              <a:buNone/>
              <a:defRPr sz="1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Title</a:t>
            </a:r>
          </a:p>
        </p:txBody>
      </p:sp>
      <p:sp>
        <p:nvSpPr>
          <p:cNvPr id="11" name="Title 1">
            <a:extLst>
              <a:ext uri="{FF2B5EF4-FFF2-40B4-BE49-F238E27FC236}">
                <a16:creationId xmlns:a16="http://schemas.microsoft.com/office/drawing/2014/main" id="{93923AF3-0721-3766-8B1E-1F6C722AEF91}"/>
              </a:ext>
            </a:extLst>
          </p:cNvPr>
          <p:cNvSpPr>
            <a:spLocks noGrp="1"/>
          </p:cNvSpPr>
          <p:nvPr>
            <p:ph type="title" hasCustomPrompt="1"/>
          </p:nvPr>
        </p:nvSpPr>
        <p:spPr>
          <a:xfrm>
            <a:off x="729164" y="3607646"/>
            <a:ext cx="7872225" cy="1238679"/>
          </a:xfrm>
        </p:spPr>
        <p:txBody>
          <a:bodyPr lIns="0" tIns="0" rIns="0" bIns="0" anchor="b" anchorCtr="0">
            <a:noAutofit/>
          </a:bodyPr>
          <a:lstStyle>
            <a:lvl1pPr>
              <a:lnSpc>
                <a:spcPct val="100000"/>
              </a:lnSpc>
              <a:defRPr sz="4200"/>
            </a:lvl1pPr>
          </a:lstStyle>
          <a:p>
            <a:r>
              <a:rPr lang="en-US"/>
              <a:t>Presentation Title</a:t>
            </a:r>
          </a:p>
        </p:txBody>
      </p:sp>
      <p:pic>
        <p:nvPicPr>
          <p:cNvPr id="5" name="Graphic 4">
            <a:extLst>
              <a:ext uri="{FF2B5EF4-FFF2-40B4-BE49-F238E27FC236}">
                <a16:creationId xmlns:a16="http://schemas.microsoft.com/office/drawing/2014/main" id="{77F42BFE-E2B4-D0E9-F766-283C6E8C8DB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1" y="788939"/>
            <a:ext cx="2433736" cy="801701"/>
          </a:xfrm>
          <a:prstGeom prst="rect">
            <a:avLst/>
          </a:prstGeom>
        </p:spPr>
      </p:pic>
    </p:spTree>
    <p:extLst>
      <p:ext uri="{BB962C8B-B14F-4D97-AF65-F5344CB8AC3E}">
        <p14:creationId xmlns:p14="http://schemas.microsoft.com/office/powerpoint/2010/main" val="49203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Abstract El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EF4B65-802A-40A0-ADC3-22B48570A67C}"/>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9" name="Straight Connector 8">
            <a:extLst>
              <a:ext uri="{FF2B5EF4-FFF2-40B4-BE49-F238E27FC236}">
                <a16:creationId xmlns:a16="http://schemas.microsoft.com/office/drawing/2014/main" id="{D83826E0-CFF4-4659-BA15-0C207D210930}"/>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8" y="1208908"/>
            <a:ext cx="10626427"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6" name="Slide Number Placeholder 5">
            <a:extLst>
              <a:ext uri="{FF2B5EF4-FFF2-40B4-BE49-F238E27FC236}">
                <a16:creationId xmlns:a16="http://schemas.microsoft.com/office/drawing/2014/main" id="{E5326D63-C58A-4A55-9ADE-59434D31577B}"/>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3" name="Graphic 2">
            <a:extLst>
              <a:ext uri="{FF2B5EF4-FFF2-40B4-BE49-F238E27FC236}">
                <a16:creationId xmlns:a16="http://schemas.microsoft.com/office/drawing/2014/main" id="{539F167C-627A-8078-E0F9-535DFC39770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390962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EF4B65-802A-40A0-ADC3-22B48570A67C}"/>
              </a:ext>
            </a:extLst>
          </p:cNvPr>
          <p:cNvSpPr/>
          <p:nvPr userDrawn="1"/>
        </p:nvSpPr>
        <p:spPr>
          <a:xfrm>
            <a:off x="5280024" y="6519618"/>
            <a:ext cx="6096000" cy="148660"/>
          </a:xfrm>
          <a:prstGeom prst="rect">
            <a:avLst/>
          </a:prstGeom>
          <a:noFill/>
        </p:spPr>
        <p:txBody>
          <a:bodyPr wrap="none" lIns="0" r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spc="100" baseline="0">
                <a:solidFill>
                  <a:schemeClr val="tx2"/>
                </a:solidFill>
                <a:latin typeface="+mj-lt"/>
                <a:ea typeface="+mn-ea"/>
                <a:cs typeface="+mn-cs"/>
              </a:rPr>
              <a:t>CONFIDENTIAL TO ONSOLVE. NOT FOR DISTRIBUTION EXCEPT BY WRITTEN PERMISSION.</a:t>
            </a:r>
            <a:r>
              <a:rPr lang="en-US" sz="700" spc="100" baseline="0">
                <a:solidFill>
                  <a:schemeClr val="tx2"/>
                </a:solidFill>
                <a:latin typeface="+mj-lt"/>
              </a:rPr>
              <a:t> </a:t>
            </a:r>
          </a:p>
        </p:txBody>
      </p:sp>
      <p:cxnSp>
        <p:nvCxnSpPr>
          <p:cNvPr id="9" name="Straight Connector 8">
            <a:extLst>
              <a:ext uri="{FF2B5EF4-FFF2-40B4-BE49-F238E27FC236}">
                <a16:creationId xmlns:a16="http://schemas.microsoft.com/office/drawing/2014/main" id="{D83826E0-CFF4-4659-BA15-0C207D210930}"/>
              </a:ext>
            </a:extLst>
          </p:cNvPr>
          <p:cNvCxnSpPr>
            <a:cxnSpLocks/>
          </p:cNvCxnSpPr>
          <p:nvPr userDrawn="1"/>
        </p:nvCxnSpPr>
        <p:spPr>
          <a:xfrm>
            <a:off x="11443374" y="6531525"/>
            <a:ext cx="0" cy="107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C94DF2-E67C-480A-BD84-03BAB8CD7170}"/>
              </a:ext>
            </a:extLst>
          </p:cNvPr>
          <p:cNvSpPr>
            <a:spLocks noGrp="1"/>
          </p:cNvSpPr>
          <p:nvPr>
            <p:ph idx="1" hasCustomPrompt="1"/>
          </p:nvPr>
        </p:nvSpPr>
        <p:spPr>
          <a:xfrm>
            <a:off x="432098" y="1208908"/>
            <a:ext cx="10626427" cy="5006035"/>
          </a:xfrm>
        </p:spPr>
        <p:txBody>
          <a:bodyPr/>
          <a:lstStyle/>
          <a:p>
            <a:pPr lvl="0"/>
            <a:r>
              <a:rPr lang="en-US"/>
              <a:t>First level bullet</a:t>
            </a:r>
          </a:p>
          <a:p>
            <a:pPr lvl="1"/>
            <a:r>
              <a:rPr lang="en-US"/>
              <a:t>Second level</a:t>
            </a:r>
          </a:p>
          <a:p>
            <a:pPr lvl="2"/>
            <a:r>
              <a:rPr lang="en-US"/>
              <a:t>Third level</a:t>
            </a:r>
          </a:p>
          <a:p>
            <a:pPr lvl="3"/>
            <a:r>
              <a:rPr lang="en-US"/>
              <a:t>Fourth level</a:t>
            </a:r>
          </a:p>
        </p:txBody>
      </p:sp>
      <p:sp>
        <p:nvSpPr>
          <p:cNvPr id="11" name="Title Placeholder 1">
            <a:extLst>
              <a:ext uri="{FF2B5EF4-FFF2-40B4-BE49-F238E27FC236}">
                <a16:creationId xmlns:a16="http://schemas.microsoft.com/office/drawing/2014/main" id="{ADD185B7-8F22-4F44-909A-19DB932E5DC5}"/>
              </a:ext>
            </a:extLst>
          </p:cNvPr>
          <p:cNvSpPr>
            <a:spLocks noGrp="1"/>
          </p:cNvSpPr>
          <p:nvPr>
            <p:ph type="title" hasCustomPrompt="1"/>
          </p:nvPr>
        </p:nvSpPr>
        <p:spPr>
          <a:xfrm>
            <a:off x="432098" y="254724"/>
            <a:ext cx="8589982" cy="548640"/>
          </a:xfrm>
          <a:prstGeom prst="rect">
            <a:avLst/>
          </a:prstGeom>
        </p:spPr>
        <p:txBody>
          <a:bodyPr lIns="45720" rIns="45720"/>
          <a:lstStyle/>
          <a:p>
            <a:pPr marL="0" lvl="0"/>
            <a:r>
              <a:rPr lang="en-US"/>
              <a:t>Click to edit slide title</a:t>
            </a:r>
          </a:p>
        </p:txBody>
      </p:sp>
      <p:sp>
        <p:nvSpPr>
          <p:cNvPr id="6" name="Slide Number Placeholder 5">
            <a:extLst>
              <a:ext uri="{FF2B5EF4-FFF2-40B4-BE49-F238E27FC236}">
                <a16:creationId xmlns:a16="http://schemas.microsoft.com/office/drawing/2014/main" id="{E5326D63-C58A-4A55-9ADE-59434D31577B}"/>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pic>
        <p:nvPicPr>
          <p:cNvPr id="3" name="Graphic 2">
            <a:extLst>
              <a:ext uri="{FF2B5EF4-FFF2-40B4-BE49-F238E27FC236}">
                <a16:creationId xmlns:a16="http://schemas.microsoft.com/office/drawing/2014/main" id="{539F167C-627A-8078-E0F9-535DFC39770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25101" y="315784"/>
            <a:ext cx="1416031" cy="466457"/>
          </a:xfrm>
          <a:prstGeom prst="rect">
            <a:avLst/>
          </a:prstGeom>
        </p:spPr>
      </p:pic>
    </p:spTree>
    <p:extLst>
      <p:ext uri="{BB962C8B-B14F-4D97-AF65-F5344CB8AC3E}">
        <p14:creationId xmlns:p14="http://schemas.microsoft.com/office/powerpoint/2010/main" val="145529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B6E1DF-80BD-0E4B-8F6C-5A3BE47C224B}"/>
              </a:ext>
            </a:extLst>
          </p:cNvPr>
          <p:cNvSpPr>
            <a:spLocks noGrp="1"/>
          </p:cNvSpPr>
          <p:nvPr>
            <p:ph type="title"/>
          </p:nvPr>
        </p:nvSpPr>
        <p:spPr>
          <a:xfrm>
            <a:off x="432098" y="254724"/>
            <a:ext cx="8589982" cy="548640"/>
          </a:xfrm>
          <a:prstGeom prst="rect">
            <a:avLst/>
          </a:prstGeom>
        </p:spPr>
        <p:txBody>
          <a:bodyPr lIns="45720" rIns="45720"/>
          <a:lstStyle/>
          <a:p>
            <a:pPr marL="0" lvl="0"/>
            <a:r>
              <a:rPr lang="en-US"/>
              <a:t>Click to edit slide title</a:t>
            </a:r>
          </a:p>
        </p:txBody>
      </p:sp>
      <p:sp>
        <p:nvSpPr>
          <p:cNvPr id="3" name="Text Placeholder 2">
            <a:extLst>
              <a:ext uri="{FF2B5EF4-FFF2-40B4-BE49-F238E27FC236}">
                <a16:creationId xmlns:a16="http://schemas.microsoft.com/office/drawing/2014/main" id="{D02E6DA6-680D-0F41-AAAD-1BC46AFA7EF4}"/>
              </a:ext>
            </a:extLst>
          </p:cNvPr>
          <p:cNvSpPr>
            <a:spLocks noGrp="1"/>
          </p:cNvSpPr>
          <p:nvPr>
            <p:ph type="body" idx="1"/>
          </p:nvPr>
        </p:nvSpPr>
        <p:spPr>
          <a:xfrm>
            <a:off x="432098" y="1210484"/>
            <a:ext cx="10626426" cy="5006035"/>
          </a:xfrm>
          <a:prstGeom prst="rect">
            <a:avLst/>
          </a:prstGeom>
        </p:spPr>
        <p:txBody>
          <a:bodyPr/>
          <a:lstStyle/>
          <a:p>
            <a:pPr lvl="0"/>
            <a:r>
              <a:rPr lang="en-US"/>
              <a:t>First level bullet</a:t>
            </a:r>
          </a:p>
          <a:p>
            <a:pPr lvl="1"/>
            <a:r>
              <a:rPr lang="en-US"/>
              <a:t>Second level bullet</a:t>
            </a:r>
          </a:p>
          <a:p>
            <a:pPr lvl="2"/>
            <a:r>
              <a:rPr lang="en-US"/>
              <a:t>Third level bullet</a:t>
            </a:r>
          </a:p>
          <a:p>
            <a:pPr lvl="3"/>
            <a:r>
              <a:rPr lang="en-US"/>
              <a:t>Fourth level bullet</a:t>
            </a:r>
          </a:p>
        </p:txBody>
      </p:sp>
      <p:sp>
        <p:nvSpPr>
          <p:cNvPr id="12" name="Slide Number Placeholder 5">
            <a:extLst>
              <a:ext uri="{FF2B5EF4-FFF2-40B4-BE49-F238E27FC236}">
                <a16:creationId xmlns:a16="http://schemas.microsoft.com/office/drawing/2014/main" id="{6718A662-C4FB-49EA-8066-AFF1D6FD4739}"/>
              </a:ext>
            </a:extLst>
          </p:cNvPr>
          <p:cNvSpPr>
            <a:spLocks noGrp="1"/>
          </p:cNvSpPr>
          <p:nvPr>
            <p:ph type="sldNum" sz="quarter" idx="4"/>
          </p:nvPr>
        </p:nvSpPr>
        <p:spPr>
          <a:xfrm>
            <a:off x="11580386" y="6514855"/>
            <a:ext cx="227141" cy="148661"/>
          </a:xfrm>
          <a:prstGeom prst="rect">
            <a:avLst/>
          </a:prstGeom>
        </p:spPr>
        <p:txBody>
          <a:bodyPr vert="horz" lIns="0" tIns="45720" rIns="0" bIns="45720" rtlCol="0" anchor="ctr"/>
          <a:lstStyle>
            <a:lvl1pPr algn="l">
              <a:defRPr sz="700">
                <a:solidFill>
                  <a:schemeClr val="tx1">
                    <a:tint val="75000"/>
                  </a:schemeClr>
                </a:solidFill>
                <a:latin typeface="+mj-lt"/>
              </a:defRPr>
            </a:lvl1pPr>
          </a:lstStyle>
          <a:p>
            <a:fld id="{A227F61D-CBAF-4151-8FFA-06286D1D5A83}" type="slidenum">
              <a:rPr lang="en-US" smtClean="0"/>
              <a:t>‹#›</a:t>
            </a:fld>
            <a:endParaRPr lang="en-US"/>
          </a:p>
        </p:txBody>
      </p:sp>
    </p:spTree>
    <p:extLst>
      <p:ext uri="{BB962C8B-B14F-4D97-AF65-F5344CB8AC3E}">
        <p14:creationId xmlns:p14="http://schemas.microsoft.com/office/powerpoint/2010/main" val="4380838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62" r:id="rId7"/>
    <p:sldLayoutId id="2147483719"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85" r:id="rId20"/>
    <p:sldLayoutId id="2147483682" r:id="rId21"/>
    <p:sldLayoutId id="2147483683" r:id="rId22"/>
    <p:sldLayoutId id="2147483684" r:id="rId23"/>
    <p:sldLayoutId id="2147483678" r:id="rId24"/>
    <p:sldLayoutId id="2147483679" r:id="rId25"/>
    <p:sldLayoutId id="2147483680" r:id="rId26"/>
  </p:sldLayoutIdLst>
  <p:hf hdr="0" ftr="0" dt="0"/>
  <p:txStyles>
    <p:title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p:titleStyle>
    <p:body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jpe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tool&#10;&#10;Description automatically generated">
            <a:extLst>
              <a:ext uri="{FF2B5EF4-FFF2-40B4-BE49-F238E27FC236}">
                <a16:creationId xmlns:a16="http://schemas.microsoft.com/office/drawing/2014/main" id="{A256EA58-9FC3-B52C-9AB5-9294F944F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9">
            <a:extLst>
              <a:ext uri="{FF2B5EF4-FFF2-40B4-BE49-F238E27FC236}">
                <a16:creationId xmlns:a16="http://schemas.microsoft.com/office/drawing/2014/main" id="{D497A37F-83B0-875A-CCBE-A509A6C0C342}"/>
              </a:ext>
            </a:extLst>
          </p:cNvPr>
          <p:cNvSpPr>
            <a:spLocks noGrp="1"/>
          </p:cNvSpPr>
          <p:nvPr>
            <p:ph type="title"/>
          </p:nvPr>
        </p:nvSpPr>
        <p:spPr>
          <a:xfrm>
            <a:off x="728663" y="2205774"/>
            <a:ext cx="7559931" cy="3362459"/>
          </a:xfrm>
        </p:spPr>
        <p:txBody>
          <a:bodyPr>
            <a:spAutoFit/>
          </a:bodyPr>
          <a:lstStyle/>
          <a:p>
            <a:r>
              <a:rPr lang="en-US" b="1"/>
              <a:t>Tabletop Exercise: </a:t>
            </a:r>
            <a:br>
              <a:rPr lang="en-US"/>
            </a:br>
            <a:r>
              <a:rPr lang="en-US"/>
              <a:t>Dynamic, Effective Preparedness for </a:t>
            </a:r>
            <a:br>
              <a:rPr lang="en-US"/>
            </a:br>
            <a:r>
              <a:rPr lang="en-US"/>
              <a:t>Violent Intruder Emergencies</a:t>
            </a:r>
          </a:p>
        </p:txBody>
      </p:sp>
      <p:pic>
        <p:nvPicPr>
          <p:cNvPr id="8" name="Graphic 7">
            <a:extLst>
              <a:ext uri="{FF2B5EF4-FFF2-40B4-BE49-F238E27FC236}">
                <a16:creationId xmlns:a16="http://schemas.microsoft.com/office/drawing/2014/main" id="{5CF5199B-03C6-4C3B-B383-F3AEE022F2E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3097" y="788939"/>
            <a:ext cx="2225170" cy="732997"/>
          </a:xfrm>
          <a:prstGeom prst="rect">
            <a:avLst/>
          </a:prstGeom>
        </p:spPr>
      </p:pic>
      <p:pic>
        <p:nvPicPr>
          <p:cNvPr id="9" name="Picture 8" descr="A close-up of a logo&#10;&#10;Description automatically generated">
            <a:extLst>
              <a:ext uri="{FF2B5EF4-FFF2-40B4-BE49-F238E27FC236}">
                <a16:creationId xmlns:a16="http://schemas.microsoft.com/office/drawing/2014/main" id="{2BCDF5E4-7C01-BC6B-8AED-A87C9E0CE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439" y="788940"/>
            <a:ext cx="2647441" cy="696960"/>
          </a:xfrm>
          <a:prstGeom prst="rect">
            <a:avLst/>
          </a:prstGeom>
        </p:spPr>
      </p:pic>
    </p:spTree>
    <p:extLst>
      <p:ext uri="{BB962C8B-B14F-4D97-AF65-F5344CB8AC3E}">
        <p14:creationId xmlns:p14="http://schemas.microsoft.com/office/powerpoint/2010/main" val="145008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truck with windows&#10;&#10;Description automatically generated">
            <a:extLst>
              <a:ext uri="{FF2B5EF4-FFF2-40B4-BE49-F238E27FC236}">
                <a16:creationId xmlns:a16="http://schemas.microsoft.com/office/drawing/2014/main" id="{F4568E4D-1BB4-C7B1-243B-4CABFFA5DB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239" r="20414" b="2357"/>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6" name="Rectangle: Top Corners Rounded 5">
            <a:extLst>
              <a:ext uri="{FF2B5EF4-FFF2-40B4-BE49-F238E27FC236}">
                <a16:creationId xmlns:a16="http://schemas.microsoft.com/office/drawing/2014/main" id="{F4DBA6F3-9E2D-DB56-BF65-C0D8D5A175B6}"/>
              </a:ext>
            </a:extLst>
          </p:cNvPr>
          <p:cNvSpPr/>
          <p:nvPr/>
        </p:nvSpPr>
        <p:spPr>
          <a:xfrm rot="5400000">
            <a:off x="2499360" y="-1018553"/>
            <a:ext cx="548640" cy="554736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6B84D290-9249-003A-2013-22E1DC8E6A88}"/>
              </a:ext>
            </a:extLst>
          </p:cNvPr>
          <p:cNvSpPr>
            <a:spLocks noGrp="1"/>
          </p:cNvSpPr>
          <p:nvPr>
            <p:ph type="title"/>
          </p:nvPr>
        </p:nvSpPr>
        <p:spPr>
          <a:xfrm>
            <a:off x="432098" y="254724"/>
            <a:ext cx="8589982" cy="548640"/>
          </a:xfrm>
        </p:spPr>
        <p:txBody>
          <a:bodyPr/>
          <a:lstStyle/>
          <a:p>
            <a:r>
              <a:rPr lang="en-US"/>
              <a:t>Inject Period Two</a:t>
            </a:r>
          </a:p>
        </p:txBody>
      </p:sp>
      <p:sp>
        <p:nvSpPr>
          <p:cNvPr id="8" name="Arrow: Pentagon 7">
            <a:extLst>
              <a:ext uri="{FF2B5EF4-FFF2-40B4-BE49-F238E27FC236}">
                <a16:creationId xmlns:a16="http://schemas.microsoft.com/office/drawing/2014/main" id="{2B61C739-F97C-A5EC-A91D-051BB2E485E2}"/>
              </a:ext>
            </a:extLst>
          </p:cNvPr>
          <p:cNvSpPr/>
          <p:nvPr/>
        </p:nvSpPr>
        <p:spPr>
          <a:xfrm>
            <a:off x="432098" y="1570461"/>
            <a:ext cx="5039062"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2.1 to 2.3 – Current Day, 9:20-9:35 AM</a:t>
            </a:r>
            <a:endParaRPr lang="en-US" sz="1400">
              <a:solidFill>
                <a:schemeClr val="bg1"/>
              </a:solidFill>
            </a:endParaRPr>
          </a:p>
        </p:txBody>
      </p:sp>
      <p:sp>
        <p:nvSpPr>
          <p:cNvPr id="10" name="Text Placeholder 5">
            <a:extLst>
              <a:ext uri="{FF2B5EF4-FFF2-40B4-BE49-F238E27FC236}">
                <a16:creationId xmlns:a16="http://schemas.microsoft.com/office/drawing/2014/main" id="{102097BA-C449-A21F-168A-7832D1B5ACE5}"/>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2"/>
                </a:solidFill>
              </a:rPr>
              <a:t>The Ongoing Emergency</a:t>
            </a:r>
          </a:p>
        </p:txBody>
      </p:sp>
      <p:sp>
        <p:nvSpPr>
          <p:cNvPr id="11" name="Content Placeholder 1">
            <a:extLst>
              <a:ext uri="{FF2B5EF4-FFF2-40B4-BE49-F238E27FC236}">
                <a16:creationId xmlns:a16="http://schemas.microsoft.com/office/drawing/2014/main" id="{0FFBBDDA-F403-9802-2302-949EE34B289A}"/>
              </a:ext>
            </a:extLst>
          </p:cNvPr>
          <p:cNvSpPr txBox="1">
            <a:spLocks/>
          </p:cNvSpPr>
          <p:nvPr/>
        </p:nvSpPr>
        <p:spPr>
          <a:xfrm>
            <a:off x="504832" y="2281919"/>
            <a:ext cx="6086468" cy="4093365"/>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600" b="1"/>
              <a:t>Inject 2.1 – 9:20 AM </a:t>
            </a:r>
          </a:p>
          <a:p>
            <a:pPr marL="0" indent="0">
              <a:buNone/>
            </a:pPr>
            <a:r>
              <a:rPr lang="en-US" sz="1350"/>
              <a:t>A full-sized pickup truck with darkly tinted windows and a camper body on </a:t>
            </a:r>
            <a:br>
              <a:rPr lang="en-US" sz="1350"/>
            </a:br>
            <a:r>
              <a:rPr lang="en-US" sz="1350"/>
              <a:t>the bed has just jumped the curb in front of your headquarters building and rammed the front façade. The truck broke through the main entry doors, crushed the reception desk, and is resting against the central elevator </a:t>
            </a:r>
            <a:br>
              <a:rPr lang="en-US" sz="1350"/>
            </a:br>
            <a:r>
              <a:rPr lang="en-US" sz="1350"/>
              <a:t>column for the building. </a:t>
            </a:r>
          </a:p>
          <a:p>
            <a:pPr marL="0" indent="0">
              <a:spcBef>
                <a:spcPts val="1800"/>
              </a:spcBef>
              <a:buNone/>
            </a:pPr>
            <a:r>
              <a:rPr lang="en-US" sz="1600" b="1"/>
              <a:t>Inject 2.2 – 9:25 AM</a:t>
            </a:r>
          </a:p>
          <a:p>
            <a:pPr marL="0" indent="0">
              <a:buNone/>
            </a:pPr>
            <a:r>
              <a:rPr lang="en-US" sz="1350"/>
              <a:t>The truck driver has exited the vehicle wearing black tactical clothing and body armor. They are armed with an assault rifle and opened fire on the people in the reception area before barricading themselves back in the camper. </a:t>
            </a:r>
          </a:p>
          <a:p>
            <a:pPr marL="0" indent="0">
              <a:spcBef>
                <a:spcPts val="1800"/>
              </a:spcBef>
              <a:buNone/>
            </a:pPr>
            <a:r>
              <a:rPr lang="en-US" sz="1600" b="1"/>
              <a:t>Inject 2.3 – 9:35 AM</a:t>
            </a:r>
          </a:p>
          <a:p>
            <a:pPr marL="0" indent="0">
              <a:buNone/>
            </a:pPr>
            <a:r>
              <a:rPr lang="en-US" sz="1350"/>
              <a:t>First responders are on the scene. Law enforcement officers have established a perimeter and are searching the rest of the building while isolating the </a:t>
            </a:r>
            <a:br>
              <a:rPr lang="en-US" sz="1350"/>
            </a:br>
            <a:r>
              <a:rPr lang="en-US" sz="1350"/>
              <a:t>scene in the first floor reception area.  </a:t>
            </a:r>
          </a:p>
        </p:txBody>
      </p:sp>
    </p:spTree>
    <p:extLst>
      <p:ext uri="{BB962C8B-B14F-4D97-AF65-F5344CB8AC3E}">
        <p14:creationId xmlns:p14="http://schemas.microsoft.com/office/powerpoint/2010/main" val="322674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n orange background with a white circle&#10;&#10;Description automatically generated with medium confidence">
            <a:extLst>
              <a:ext uri="{FF2B5EF4-FFF2-40B4-BE49-F238E27FC236}">
                <a16:creationId xmlns:a16="http://schemas.microsoft.com/office/drawing/2014/main" id="{443CCEF1-AC7C-A315-15DD-45CA59F2DF94}"/>
              </a:ext>
            </a:extLst>
          </p:cNvPr>
          <p:cNvPicPr>
            <a:picLocks noChangeAspect="1"/>
          </p:cNvPicPr>
          <p:nvPr/>
        </p:nvPicPr>
        <p:blipFill rotWithShape="1">
          <a:blip r:embed="rId4">
            <a:extLst>
              <a:ext uri="{28A0092B-C50C-407E-A947-70E740481C1C}">
                <a14:useLocalDpi xmlns:a14="http://schemas.microsoft.com/office/drawing/2010/main" val="0"/>
              </a:ext>
            </a:extLst>
          </a:blip>
          <a:srcRect l="57275"/>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5" name="Rectangle: Top Corners Rounded 4">
            <a:extLst>
              <a:ext uri="{FF2B5EF4-FFF2-40B4-BE49-F238E27FC236}">
                <a16:creationId xmlns:a16="http://schemas.microsoft.com/office/drawing/2014/main" id="{5AA653B9-C973-89DC-7694-6ABA3E4EAD3E}"/>
              </a:ext>
            </a:extLst>
          </p:cNvPr>
          <p:cNvSpPr/>
          <p:nvPr/>
        </p:nvSpPr>
        <p:spPr>
          <a:xfrm rot="5400000">
            <a:off x="1897380" y="-416573"/>
            <a:ext cx="548640" cy="43434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9E3D144A-3E2C-DDA5-7E33-7BEF18878317}"/>
              </a:ext>
            </a:extLst>
          </p:cNvPr>
          <p:cNvSpPr>
            <a:spLocks noGrp="1"/>
          </p:cNvSpPr>
          <p:nvPr>
            <p:ph type="title"/>
          </p:nvPr>
        </p:nvSpPr>
        <p:spPr>
          <a:xfrm>
            <a:off x="432098" y="254724"/>
            <a:ext cx="8589982" cy="548640"/>
          </a:xfrm>
        </p:spPr>
        <p:txBody>
          <a:bodyPr/>
          <a:lstStyle/>
          <a:p>
            <a:r>
              <a:rPr lang="en-US"/>
              <a:t>Inject Period Two</a:t>
            </a:r>
          </a:p>
        </p:txBody>
      </p:sp>
      <p:sp>
        <p:nvSpPr>
          <p:cNvPr id="13" name="Arrow: Pentagon 12">
            <a:extLst>
              <a:ext uri="{FF2B5EF4-FFF2-40B4-BE49-F238E27FC236}">
                <a16:creationId xmlns:a16="http://schemas.microsoft.com/office/drawing/2014/main" id="{F89658D1-005A-5EA1-43BB-36F64BB21D37}"/>
              </a:ext>
            </a:extLst>
          </p:cNvPr>
          <p:cNvSpPr/>
          <p:nvPr/>
        </p:nvSpPr>
        <p:spPr>
          <a:xfrm>
            <a:off x="432098" y="1570461"/>
            <a:ext cx="3911302"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2.4 – Current Day, 9:45 AM</a:t>
            </a:r>
            <a:endParaRPr lang="en-US" sz="1400">
              <a:solidFill>
                <a:schemeClr val="bg1"/>
              </a:solidFill>
            </a:endParaRPr>
          </a:p>
        </p:txBody>
      </p:sp>
      <p:sp>
        <p:nvSpPr>
          <p:cNvPr id="15" name="Text Placeholder 5">
            <a:extLst>
              <a:ext uri="{FF2B5EF4-FFF2-40B4-BE49-F238E27FC236}">
                <a16:creationId xmlns:a16="http://schemas.microsoft.com/office/drawing/2014/main" id="{A8A66DF9-B639-25B9-F5D3-633658CECEED}"/>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2"/>
                </a:solidFill>
              </a:rPr>
              <a:t>The Ongoing Emergency</a:t>
            </a:r>
          </a:p>
        </p:txBody>
      </p:sp>
      <p:sp>
        <p:nvSpPr>
          <p:cNvPr id="16" name="Content Placeholder 1">
            <a:extLst>
              <a:ext uri="{FF2B5EF4-FFF2-40B4-BE49-F238E27FC236}">
                <a16:creationId xmlns:a16="http://schemas.microsoft.com/office/drawing/2014/main" id="{26B0A080-263D-39D5-1E2A-3CC543E4AF41}"/>
              </a:ext>
            </a:extLst>
          </p:cNvPr>
          <p:cNvSpPr txBox="1">
            <a:spLocks/>
          </p:cNvSpPr>
          <p:nvPr/>
        </p:nvSpPr>
        <p:spPr>
          <a:xfrm>
            <a:off x="499998" y="2281919"/>
            <a:ext cx="4070336" cy="592022"/>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BREAKING NEWS</a:t>
            </a:r>
          </a:p>
        </p:txBody>
      </p:sp>
      <p:sp>
        <p:nvSpPr>
          <p:cNvPr id="17" name="Freeform: Shape 16">
            <a:extLst>
              <a:ext uri="{FF2B5EF4-FFF2-40B4-BE49-F238E27FC236}">
                <a16:creationId xmlns:a16="http://schemas.microsoft.com/office/drawing/2014/main" id="{ED8B1F7F-6589-07E9-100F-5817912F6E6D}"/>
              </a:ext>
            </a:extLst>
          </p:cNvPr>
          <p:cNvSpPr/>
          <p:nvPr/>
        </p:nvSpPr>
        <p:spPr>
          <a:xfrm>
            <a:off x="-1" y="3089978"/>
            <a:ext cx="4570335" cy="3141045"/>
          </a:xfrm>
          <a:custGeom>
            <a:avLst/>
            <a:gdLst>
              <a:gd name="connsiteX0" fmla="*/ 3976398 w 4827290"/>
              <a:gd name="connsiteY0" fmla="*/ 2346218 h 3317642"/>
              <a:gd name="connsiteX1" fmla="*/ 4827290 w 4827290"/>
              <a:gd name="connsiteY1" fmla="*/ 2346218 h 3317642"/>
              <a:gd name="connsiteX2" fmla="*/ 4827290 w 4827290"/>
              <a:gd name="connsiteY2" fmla="*/ 2480475 h 3317642"/>
              <a:gd name="connsiteX3" fmla="*/ 3976398 w 4827290"/>
              <a:gd name="connsiteY3" fmla="*/ 2480475 h 3317642"/>
              <a:gd name="connsiteX4" fmla="*/ 0 w 4827290"/>
              <a:gd name="connsiteY4" fmla="*/ 2346218 h 3317642"/>
              <a:gd name="connsiteX5" fmla="*/ 850892 w 4827290"/>
              <a:gd name="connsiteY5" fmla="*/ 2346218 h 3317642"/>
              <a:gd name="connsiteX6" fmla="*/ 850892 w 4827290"/>
              <a:gd name="connsiteY6" fmla="*/ 2480475 h 3317642"/>
              <a:gd name="connsiteX7" fmla="*/ 0 w 4827290"/>
              <a:gd name="connsiteY7" fmla="*/ 2480475 h 3317642"/>
              <a:gd name="connsiteX8" fmla="*/ 2413047 w 4827290"/>
              <a:gd name="connsiteY8" fmla="*/ 1662998 h 3317642"/>
              <a:gd name="connsiteX9" fmla="*/ 2413047 w 4827290"/>
              <a:gd name="connsiteY9" fmla="*/ 1797255 h 3317642"/>
              <a:gd name="connsiteX10" fmla="*/ 1796658 w 4827290"/>
              <a:gd name="connsiteY10" fmla="*/ 2413645 h 3317642"/>
              <a:gd name="connsiteX11" fmla="*/ 1662401 w 4827290"/>
              <a:gd name="connsiteY11" fmla="*/ 2413645 h 3317642"/>
              <a:gd name="connsiteX12" fmla="*/ 2413047 w 4827290"/>
              <a:gd name="connsiteY12" fmla="*/ 1662998 h 3317642"/>
              <a:gd name="connsiteX13" fmla="*/ 2413047 w 4827290"/>
              <a:gd name="connsiteY13" fmla="*/ 1310349 h 3317642"/>
              <a:gd name="connsiteX14" fmla="*/ 1309752 w 4827290"/>
              <a:gd name="connsiteY14" fmla="*/ 2413645 h 3317642"/>
              <a:gd name="connsiteX15" fmla="*/ 1309752 w 4827290"/>
              <a:gd name="connsiteY15" fmla="*/ 3183385 h 3317642"/>
              <a:gd name="connsiteX16" fmla="*/ 3516343 w 4827290"/>
              <a:gd name="connsiteY16" fmla="*/ 3183385 h 3317642"/>
              <a:gd name="connsiteX17" fmla="*/ 3516343 w 4827290"/>
              <a:gd name="connsiteY17" fmla="*/ 2413645 h 3317642"/>
              <a:gd name="connsiteX18" fmla="*/ 2413047 w 4827290"/>
              <a:gd name="connsiteY18" fmla="*/ 1310349 h 3317642"/>
              <a:gd name="connsiteX19" fmla="*/ 2413047 w 4827290"/>
              <a:gd name="connsiteY19" fmla="*/ 1176092 h 3317642"/>
              <a:gd name="connsiteX20" fmla="*/ 3650600 w 4827290"/>
              <a:gd name="connsiteY20" fmla="*/ 2413645 h 3317642"/>
              <a:gd name="connsiteX21" fmla="*/ 3650600 w 4827290"/>
              <a:gd name="connsiteY21" fmla="*/ 3183385 h 3317642"/>
              <a:gd name="connsiteX22" fmla="*/ 4409004 w 4827290"/>
              <a:gd name="connsiteY22" fmla="*/ 3183385 h 3317642"/>
              <a:gd name="connsiteX23" fmla="*/ 4409004 w 4827290"/>
              <a:gd name="connsiteY23" fmla="*/ 3317642 h 3317642"/>
              <a:gd name="connsiteX24" fmla="*/ 418286 w 4827290"/>
              <a:gd name="connsiteY24" fmla="*/ 3317642 h 3317642"/>
              <a:gd name="connsiteX25" fmla="*/ 418286 w 4827290"/>
              <a:gd name="connsiteY25" fmla="*/ 3183385 h 3317642"/>
              <a:gd name="connsiteX26" fmla="*/ 1175495 w 4827290"/>
              <a:gd name="connsiteY26" fmla="*/ 3183385 h 3317642"/>
              <a:gd name="connsiteX27" fmla="*/ 1175495 w 4827290"/>
              <a:gd name="connsiteY27" fmla="*/ 2413645 h 3317642"/>
              <a:gd name="connsiteX28" fmla="*/ 2413047 w 4827290"/>
              <a:gd name="connsiteY28" fmla="*/ 1176092 h 3317642"/>
              <a:gd name="connsiteX29" fmla="*/ 754308 w 4827290"/>
              <a:gd name="connsiteY29" fmla="*/ 659555 h 3317642"/>
              <a:gd name="connsiteX30" fmla="*/ 1355974 w 4827290"/>
              <a:gd name="connsiteY30" fmla="*/ 1261221 h 3317642"/>
              <a:gd name="connsiteX31" fmla="*/ 1261041 w 4827290"/>
              <a:gd name="connsiteY31" fmla="*/ 1356154 h 3317642"/>
              <a:gd name="connsiteX32" fmla="*/ 659375 w 4827290"/>
              <a:gd name="connsiteY32" fmla="*/ 754488 h 3317642"/>
              <a:gd name="connsiteX33" fmla="*/ 4072651 w 4827290"/>
              <a:gd name="connsiteY33" fmla="*/ 659112 h 3317642"/>
              <a:gd name="connsiteX34" fmla="*/ 4167584 w 4827290"/>
              <a:gd name="connsiteY34" fmla="*/ 754045 h 3317642"/>
              <a:gd name="connsiteX35" fmla="*/ 3565918 w 4827290"/>
              <a:gd name="connsiteY35" fmla="*/ 1355711 h 3317642"/>
              <a:gd name="connsiteX36" fmla="*/ 3470985 w 4827290"/>
              <a:gd name="connsiteY36" fmla="*/ 1260778 h 3317642"/>
              <a:gd name="connsiteX37" fmla="*/ 2346218 w 4827290"/>
              <a:gd name="connsiteY37" fmla="*/ 0 h 3317642"/>
              <a:gd name="connsiteX38" fmla="*/ 2480475 w 4827290"/>
              <a:gd name="connsiteY38" fmla="*/ 0 h 3317642"/>
              <a:gd name="connsiteX39" fmla="*/ 2480475 w 4827290"/>
              <a:gd name="connsiteY39" fmla="*/ 850892 h 3317642"/>
              <a:gd name="connsiteX40" fmla="*/ 2346218 w 4827290"/>
              <a:gd name="connsiteY40" fmla="*/ 850892 h 33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7290" h="3317642">
                <a:moveTo>
                  <a:pt x="3976398" y="2346218"/>
                </a:moveTo>
                <a:lnTo>
                  <a:pt x="4827290" y="2346218"/>
                </a:lnTo>
                <a:lnTo>
                  <a:pt x="4827290" y="2480475"/>
                </a:lnTo>
                <a:lnTo>
                  <a:pt x="3976398" y="2480475"/>
                </a:lnTo>
                <a:close/>
                <a:moveTo>
                  <a:pt x="0" y="2346218"/>
                </a:moveTo>
                <a:lnTo>
                  <a:pt x="850892" y="2346218"/>
                </a:lnTo>
                <a:lnTo>
                  <a:pt x="850892" y="2480475"/>
                </a:lnTo>
                <a:lnTo>
                  <a:pt x="0" y="2480475"/>
                </a:lnTo>
                <a:close/>
                <a:moveTo>
                  <a:pt x="2413047" y="1662998"/>
                </a:moveTo>
                <a:lnTo>
                  <a:pt x="2413047" y="1797255"/>
                </a:lnTo>
                <a:cubicBezTo>
                  <a:pt x="2073526" y="1796658"/>
                  <a:pt x="1796658" y="2073526"/>
                  <a:pt x="1796658" y="2413645"/>
                </a:cubicBezTo>
                <a:lnTo>
                  <a:pt x="1662401" y="2413645"/>
                </a:lnTo>
                <a:cubicBezTo>
                  <a:pt x="1662401" y="1999536"/>
                  <a:pt x="1999535" y="1662998"/>
                  <a:pt x="2413047" y="1662998"/>
                </a:cubicBezTo>
                <a:close/>
                <a:moveTo>
                  <a:pt x="2413047" y="1310349"/>
                </a:moveTo>
                <a:cubicBezTo>
                  <a:pt x="1804415" y="1310349"/>
                  <a:pt x="1309752" y="1805012"/>
                  <a:pt x="1309752" y="2413645"/>
                </a:cubicBezTo>
                <a:lnTo>
                  <a:pt x="1309752" y="3183385"/>
                </a:lnTo>
                <a:lnTo>
                  <a:pt x="3516343" y="3183385"/>
                </a:lnTo>
                <a:lnTo>
                  <a:pt x="3516343" y="2413645"/>
                </a:lnTo>
                <a:cubicBezTo>
                  <a:pt x="3516343" y="1805609"/>
                  <a:pt x="3021680" y="1310349"/>
                  <a:pt x="2413047" y="1310349"/>
                </a:cubicBezTo>
                <a:close/>
                <a:moveTo>
                  <a:pt x="2413047" y="1176092"/>
                </a:moveTo>
                <a:cubicBezTo>
                  <a:pt x="3095074" y="1176092"/>
                  <a:pt x="3650600" y="1731022"/>
                  <a:pt x="3650600" y="2413645"/>
                </a:cubicBezTo>
                <a:lnTo>
                  <a:pt x="3650600" y="3183385"/>
                </a:lnTo>
                <a:lnTo>
                  <a:pt x="4409004" y="3183385"/>
                </a:lnTo>
                <a:lnTo>
                  <a:pt x="4409004" y="3317642"/>
                </a:lnTo>
                <a:lnTo>
                  <a:pt x="418286" y="3317642"/>
                </a:lnTo>
                <a:lnTo>
                  <a:pt x="418286" y="3183385"/>
                </a:lnTo>
                <a:lnTo>
                  <a:pt x="1175495" y="3183385"/>
                </a:lnTo>
                <a:lnTo>
                  <a:pt x="1175495" y="2413645"/>
                </a:lnTo>
                <a:cubicBezTo>
                  <a:pt x="1175495" y="1731618"/>
                  <a:pt x="1730424" y="1176092"/>
                  <a:pt x="2413047" y="1176092"/>
                </a:cubicBezTo>
                <a:close/>
                <a:moveTo>
                  <a:pt x="754308" y="659555"/>
                </a:moveTo>
                <a:lnTo>
                  <a:pt x="1355974" y="1261221"/>
                </a:lnTo>
                <a:lnTo>
                  <a:pt x="1261041" y="1356154"/>
                </a:lnTo>
                <a:lnTo>
                  <a:pt x="659375" y="754488"/>
                </a:lnTo>
                <a:close/>
                <a:moveTo>
                  <a:pt x="4072651" y="659112"/>
                </a:moveTo>
                <a:lnTo>
                  <a:pt x="4167584" y="754045"/>
                </a:lnTo>
                <a:lnTo>
                  <a:pt x="3565918" y="1355711"/>
                </a:lnTo>
                <a:lnTo>
                  <a:pt x="3470985" y="1260778"/>
                </a:lnTo>
                <a:close/>
                <a:moveTo>
                  <a:pt x="2346218" y="0"/>
                </a:moveTo>
                <a:lnTo>
                  <a:pt x="2480475" y="0"/>
                </a:lnTo>
                <a:lnTo>
                  <a:pt x="2480475" y="850892"/>
                </a:lnTo>
                <a:lnTo>
                  <a:pt x="2346218" y="850892"/>
                </a:lnTo>
                <a:close/>
              </a:path>
            </a:pathLst>
          </a:custGeom>
          <a:solidFill>
            <a:srgbClr val="EFF0F0"/>
          </a:solidFill>
          <a:ln w="59619" cap="flat">
            <a:noFill/>
            <a:prstDash val="solid"/>
            <a:miter/>
          </a:ln>
        </p:spPr>
        <p:txBody>
          <a:bodyPr rtlCol="0" anchor="ctr"/>
          <a:lstStyle/>
          <a:p>
            <a:endParaRPr lang="en-US"/>
          </a:p>
        </p:txBody>
      </p:sp>
      <p:pic>
        <p:nvPicPr>
          <p:cNvPr id="18" name="FL - Active Shooter - BV Robotics">
            <a:hlinkClick r:id="" action="ppaction://media"/>
            <a:extLst>
              <a:ext uri="{FF2B5EF4-FFF2-40B4-BE49-F238E27FC236}">
                <a16:creationId xmlns:a16="http://schemas.microsoft.com/office/drawing/2014/main" id="{AB419D14-F0E7-C7D0-47B8-2E427BE686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2228" y="1766677"/>
            <a:ext cx="6374939" cy="3585902"/>
          </a:xfrm>
          <a:prstGeom prst="roundRect">
            <a:avLst>
              <a:gd name="adj" fmla="val 3156"/>
            </a:avLst>
          </a:prstGeom>
          <a:effectLst>
            <a:outerShdw blurRad="152400" dist="76200" dir="2700000" algn="tl" rotWithShape="0">
              <a:prstClr val="black">
                <a:alpha val="30000"/>
              </a:prstClr>
            </a:outerShdw>
          </a:effectLst>
        </p:spPr>
      </p:pic>
    </p:spTree>
    <p:extLst>
      <p:ext uri="{BB962C8B-B14F-4D97-AF65-F5344CB8AC3E}">
        <p14:creationId xmlns:p14="http://schemas.microsoft.com/office/powerpoint/2010/main" val="16517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n orange background with a white circle&#10;&#10;Description automatically generated with medium confidence">
            <a:extLst>
              <a:ext uri="{FF2B5EF4-FFF2-40B4-BE49-F238E27FC236}">
                <a16:creationId xmlns:a16="http://schemas.microsoft.com/office/drawing/2014/main" id="{2812AFFE-4C43-92B4-6109-8B9D276EC39E}"/>
              </a:ext>
            </a:extLst>
          </p:cNvPr>
          <p:cNvPicPr>
            <a:picLocks noChangeAspect="1"/>
          </p:cNvPicPr>
          <p:nvPr/>
        </p:nvPicPr>
        <p:blipFill rotWithShape="1">
          <a:blip r:embed="rId2">
            <a:extLst>
              <a:ext uri="{28A0092B-C50C-407E-A947-70E740481C1C}">
                <a14:useLocalDpi xmlns:a14="http://schemas.microsoft.com/office/drawing/2010/main" val="0"/>
              </a:ext>
            </a:extLst>
          </a:blip>
          <a:srcRect l="57275"/>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6" name="Rectangle: Top Corners Rounded 5">
            <a:extLst>
              <a:ext uri="{FF2B5EF4-FFF2-40B4-BE49-F238E27FC236}">
                <a16:creationId xmlns:a16="http://schemas.microsoft.com/office/drawing/2014/main" id="{7893252D-B9A3-B11F-F883-8E50BF491FC6}"/>
              </a:ext>
            </a:extLst>
          </p:cNvPr>
          <p:cNvSpPr/>
          <p:nvPr/>
        </p:nvSpPr>
        <p:spPr>
          <a:xfrm rot="5400000">
            <a:off x="1897380" y="-416573"/>
            <a:ext cx="548640" cy="43434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70A5DC90-81B7-2D25-A7FA-8A6B6B0A3864}"/>
              </a:ext>
            </a:extLst>
          </p:cNvPr>
          <p:cNvSpPr>
            <a:spLocks noGrp="1"/>
          </p:cNvSpPr>
          <p:nvPr>
            <p:ph type="title"/>
          </p:nvPr>
        </p:nvSpPr>
        <p:spPr>
          <a:xfrm>
            <a:off x="432098" y="254724"/>
            <a:ext cx="8589982" cy="548640"/>
          </a:xfrm>
        </p:spPr>
        <p:txBody>
          <a:bodyPr/>
          <a:lstStyle/>
          <a:p>
            <a:r>
              <a:rPr lang="en-US"/>
              <a:t>Inject Period Two</a:t>
            </a:r>
          </a:p>
        </p:txBody>
      </p:sp>
      <p:sp>
        <p:nvSpPr>
          <p:cNvPr id="8" name="Arrow: Pentagon 7">
            <a:extLst>
              <a:ext uri="{FF2B5EF4-FFF2-40B4-BE49-F238E27FC236}">
                <a16:creationId xmlns:a16="http://schemas.microsoft.com/office/drawing/2014/main" id="{2338E89F-3256-06B5-C5E3-63EA8B6B317F}"/>
              </a:ext>
            </a:extLst>
          </p:cNvPr>
          <p:cNvSpPr/>
          <p:nvPr/>
        </p:nvSpPr>
        <p:spPr>
          <a:xfrm>
            <a:off x="432098" y="1570461"/>
            <a:ext cx="3911302"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2.5 – Current Day, 9:50 AM</a:t>
            </a:r>
            <a:endParaRPr lang="en-US" sz="1400">
              <a:solidFill>
                <a:schemeClr val="bg1"/>
              </a:solidFill>
            </a:endParaRPr>
          </a:p>
        </p:txBody>
      </p:sp>
      <p:sp>
        <p:nvSpPr>
          <p:cNvPr id="11" name="Text Placeholder 5">
            <a:extLst>
              <a:ext uri="{FF2B5EF4-FFF2-40B4-BE49-F238E27FC236}">
                <a16:creationId xmlns:a16="http://schemas.microsoft.com/office/drawing/2014/main" id="{45C4C673-842E-4627-661E-9C981ECA4254}"/>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2"/>
                </a:solidFill>
              </a:rPr>
              <a:t>The Ongoing Emergency</a:t>
            </a:r>
          </a:p>
        </p:txBody>
      </p:sp>
      <p:sp>
        <p:nvSpPr>
          <p:cNvPr id="12" name="Content Placeholder 1">
            <a:extLst>
              <a:ext uri="{FF2B5EF4-FFF2-40B4-BE49-F238E27FC236}">
                <a16:creationId xmlns:a16="http://schemas.microsoft.com/office/drawing/2014/main" id="{047882E5-E80C-3A26-5194-C83BB41AB614}"/>
              </a:ext>
            </a:extLst>
          </p:cNvPr>
          <p:cNvSpPr txBox="1">
            <a:spLocks/>
          </p:cNvSpPr>
          <p:nvPr/>
        </p:nvSpPr>
        <p:spPr>
          <a:xfrm>
            <a:off x="504832" y="2281919"/>
            <a:ext cx="4923511" cy="2506327"/>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a:t>The building is being evacuated through emergency exits away from the reception </a:t>
            </a:r>
            <a:br>
              <a:rPr lang="en-US" sz="1800"/>
            </a:br>
            <a:r>
              <a:rPr lang="en-US" sz="1800"/>
              <a:t>area. There are 14 employees currently unaccounted for. Tensions escalate as </a:t>
            </a:r>
            <a:br>
              <a:rPr lang="en-US" sz="1800"/>
            </a:br>
            <a:r>
              <a:rPr lang="en-US" sz="1800"/>
              <a:t>the law enforcement officers securing the scene discover a hand-lettered note stating, </a:t>
            </a:r>
            <a:br>
              <a:rPr lang="en-US" sz="1800"/>
            </a:br>
            <a:r>
              <a:rPr lang="en-US" sz="1800"/>
              <a:t>“Leave me Alone! I have a Bomb!” in the </a:t>
            </a:r>
            <a:br>
              <a:rPr lang="en-US" sz="1800"/>
            </a:br>
            <a:r>
              <a:rPr lang="en-US" sz="1800"/>
              <a:t>cab of the truck. </a:t>
            </a:r>
          </a:p>
        </p:txBody>
      </p:sp>
      <p:pic>
        <p:nvPicPr>
          <p:cNvPr id="14" name="Picture 13" descr="A piece of paper with writing on it&#10;&#10;Description automatically generated">
            <a:extLst>
              <a:ext uri="{FF2B5EF4-FFF2-40B4-BE49-F238E27FC236}">
                <a16:creationId xmlns:a16="http://schemas.microsoft.com/office/drawing/2014/main" id="{9BC5776D-DB22-D83D-19B3-F9C57E23A8D7}"/>
              </a:ext>
            </a:extLst>
          </p:cNvPr>
          <p:cNvPicPr>
            <a:picLocks noChangeAspect="1"/>
          </p:cNvPicPr>
          <p:nvPr/>
        </p:nvPicPr>
        <p:blipFill rotWithShape="1">
          <a:blip r:embed="rId3">
            <a:extLst>
              <a:ext uri="{28A0092B-C50C-407E-A947-70E740481C1C}">
                <a14:useLocalDpi xmlns:a14="http://schemas.microsoft.com/office/drawing/2010/main" val="0"/>
              </a:ext>
            </a:extLst>
          </a:blip>
          <a:srcRect l="2682" t="5097" b="4075"/>
          <a:stretch/>
        </p:blipFill>
        <p:spPr>
          <a:xfrm>
            <a:off x="6328976" y="1019057"/>
            <a:ext cx="5358192" cy="4986362"/>
          </a:xfrm>
          <a:prstGeom prst="roundRect">
            <a:avLst>
              <a:gd name="adj" fmla="val 3156"/>
            </a:avLst>
          </a:prstGeom>
          <a:effectLst>
            <a:outerShdw blurRad="152400" dist="76200" dir="8100000" algn="tr" rotWithShape="0">
              <a:prstClr val="black">
                <a:alpha val="30000"/>
              </a:prstClr>
            </a:outerShdw>
          </a:effectLst>
        </p:spPr>
      </p:pic>
    </p:spTree>
    <p:extLst>
      <p:ext uri="{BB962C8B-B14F-4D97-AF65-F5344CB8AC3E}">
        <p14:creationId xmlns:p14="http://schemas.microsoft.com/office/powerpoint/2010/main" val="373038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people working at a desk&#10;&#10;Description automatically generated">
            <a:extLst>
              <a:ext uri="{FF2B5EF4-FFF2-40B4-BE49-F238E27FC236}">
                <a16:creationId xmlns:a16="http://schemas.microsoft.com/office/drawing/2014/main" id="{6777BCCC-FC0D-A396-1434-7DFB934DB7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275"/>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9" name="Rounded Rectangle 24">
            <a:extLst>
              <a:ext uri="{FF2B5EF4-FFF2-40B4-BE49-F238E27FC236}">
                <a16:creationId xmlns:a16="http://schemas.microsoft.com/office/drawing/2014/main" id="{1118BC88-D14E-8D3A-CA7C-5E6F262C4A95}"/>
              </a:ext>
            </a:extLst>
          </p:cNvPr>
          <p:cNvSpPr/>
          <p:nvPr/>
        </p:nvSpPr>
        <p:spPr>
          <a:xfrm>
            <a:off x="537452" y="1480806"/>
            <a:ext cx="7368298" cy="4560467"/>
          </a:xfrm>
          <a:prstGeom prst="roundRect">
            <a:avLst>
              <a:gd name="adj" fmla="val 1721"/>
            </a:avLst>
          </a:prstGeom>
          <a:solidFill>
            <a:srgbClr val="EFEFEF"/>
          </a:solidFill>
          <a:ln>
            <a:noFill/>
          </a:ln>
          <a:effectLst>
            <a:outerShdw blurRad="127000" dist="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a:extLst>
              <a:ext uri="{FF2B5EF4-FFF2-40B4-BE49-F238E27FC236}">
                <a16:creationId xmlns:a16="http://schemas.microsoft.com/office/drawing/2014/main" id="{AF439F15-21EE-E972-C441-6B8DE0CA8DCA}"/>
              </a:ext>
            </a:extLst>
          </p:cNvPr>
          <p:cNvSpPr txBox="1">
            <a:spLocks/>
          </p:cNvSpPr>
          <p:nvPr/>
        </p:nvSpPr>
        <p:spPr>
          <a:xfrm>
            <a:off x="810146" y="1701845"/>
            <a:ext cx="5970538" cy="410780"/>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b="1"/>
              <a:t>Discussion Questions</a:t>
            </a:r>
          </a:p>
        </p:txBody>
      </p:sp>
      <p:sp>
        <p:nvSpPr>
          <p:cNvPr id="13" name="Content Placeholder 1">
            <a:extLst>
              <a:ext uri="{FF2B5EF4-FFF2-40B4-BE49-F238E27FC236}">
                <a16:creationId xmlns:a16="http://schemas.microsoft.com/office/drawing/2014/main" id="{52EA9556-DF20-4ABD-9A24-C11B29F4533B}"/>
              </a:ext>
            </a:extLst>
          </p:cNvPr>
          <p:cNvSpPr txBox="1">
            <a:spLocks/>
          </p:cNvSpPr>
          <p:nvPr/>
        </p:nvSpPr>
        <p:spPr>
          <a:xfrm>
            <a:off x="1205200" y="2253472"/>
            <a:ext cx="6471950" cy="3535135"/>
          </a:xfrm>
          <a:prstGeom prst="rect">
            <a:avLst/>
          </a:prstGeom>
          <a:noFill/>
        </p:spPr>
        <p:txBody>
          <a:bodyPr wrap="square" lIns="45720" tIns="45720" rIns="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500"/>
              <a:t>How are your employees trained to respond to this type of scenario, </a:t>
            </a:r>
            <a:br>
              <a:rPr lang="en-US" sz="1500"/>
            </a:br>
            <a:r>
              <a:rPr lang="en-US" sz="1500"/>
              <a:t>and how do you think they would actually respond if it occurred? </a:t>
            </a:r>
          </a:p>
          <a:p>
            <a:pPr marL="0" indent="0">
              <a:spcBef>
                <a:spcPts val="1800"/>
              </a:spcBef>
              <a:buNone/>
            </a:pPr>
            <a:r>
              <a:rPr lang="en-US" sz="1500"/>
              <a:t>How would your organization coordinate with law enforcement on </a:t>
            </a:r>
            <a:br>
              <a:rPr lang="en-US" sz="1500"/>
            </a:br>
            <a:r>
              <a:rPr lang="en-US" sz="1500"/>
              <a:t>this scene, and who is responsible for that coordination? </a:t>
            </a:r>
          </a:p>
          <a:p>
            <a:pPr marL="0" indent="0">
              <a:spcBef>
                <a:spcPts val="1800"/>
              </a:spcBef>
              <a:buNone/>
            </a:pPr>
            <a:r>
              <a:rPr lang="en-US" sz="1500"/>
              <a:t>How would you communicate with your employees and other internal stakeholders during this scenario? </a:t>
            </a:r>
          </a:p>
          <a:p>
            <a:pPr marL="0" indent="0">
              <a:spcBef>
                <a:spcPts val="1800"/>
              </a:spcBef>
              <a:buNone/>
            </a:pPr>
            <a:r>
              <a:rPr lang="en-US" sz="1500"/>
              <a:t>How would you manage communications with external stakeholders, </a:t>
            </a:r>
            <a:br>
              <a:rPr lang="en-US" sz="1500"/>
            </a:br>
            <a:r>
              <a:rPr lang="en-US" sz="1500"/>
              <a:t>the media, and the public during this scenario? </a:t>
            </a:r>
          </a:p>
          <a:p>
            <a:pPr marL="0" indent="0">
              <a:spcBef>
                <a:spcPts val="1800"/>
              </a:spcBef>
              <a:buNone/>
            </a:pPr>
            <a:r>
              <a:rPr lang="en-US" sz="1500"/>
              <a:t>What policy, plans, and procedures currently exist at your organization </a:t>
            </a:r>
            <a:br>
              <a:rPr lang="en-US" sz="1500"/>
            </a:br>
            <a:r>
              <a:rPr lang="en-US" sz="1500"/>
              <a:t>to prevent or mitigate this type of scenario?  </a:t>
            </a:r>
          </a:p>
        </p:txBody>
      </p:sp>
      <p:sp>
        <p:nvSpPr>
          <p:cNvPr id="15" name="Title 4">
            <a:extLst>
              <a:ext uri="{FF2B5EF4-FFF2-40B4-BE49-F238E27FC236}">
                <a16:creationId xmlns:a16="http://schemas.microsoft.com/office/drawing/2014/main" id="{05131DE1-B499-DD56-B337-3EDB087DFAA3}"/>
              </a:ext>
            </a:extLst>
          </p:cNvPr>
          <p:cNvSpPr txBox="1">
            <a:spLocks/>
          </p:cNvSpPr>
          <p:nvPr/>
        </p:nvSpPr>
        <p:spPr>
          <a:xfrm>
            <a:off x="432098" y="254724"/>
            <a:ext cx="8589982" cy="548640"/>
          </a:xfrm>
          <a:prstGeom prst="rect">
            <a:avLst/>
          </a:prstGeom>
        </p:spPr>
        <p:txBody>
          <a:bodyPr lIns="45720" rIns="45720"/>
          <a:lst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a:lstStyle>
          <a:p>
            <a:r>
              <a:rPr lang="en-US"/>
              <a:t>Inject Period Two</a:t>
            </a:r>
          </a:p>
        </p:txBody>
      </p:sp>
      <p:sp>
        <p:nvSpPr>
          <p:cNvPr id="16" name="Text Placeholder 5">
            <a:extLst>
              <a:ext uri="{FF2B5EF4-FFF2-40B4-BE49-F238E27FC236}">
                <a16:creationId xmlns:a16="http://schemas.microsoft.com/office/drawing/2014/main" id="{2AFE80F8-9F66-EC84-2828-8A1BD8FC472E}"/>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2"/>
                </a:solidFill>
              </a:rPr>
              <a:t>The Ongoing Emergency</a:t>
            </a:r>
          </a:p>
        </p:txBody>
      </p:sp>
      <p:sp>
        <p:nvSpPr>
          <p:cNvPr id="17" name="TextBox 16">
            <a:extLst>
              <a:ext uri="{FF2B5EF4-FFF2-40B4-BE49-F238E27FC236}">
                <a16:creationId xmlns:a16="http://schemas.microsoft.com/office/drawing/2014/main" id="{B5455828-7FEC-21CB-36D4-01E8D8A58F17}"/>
              </a:ext>
            </a:extLst>
          </p:cNvPr>
          <p:cNvSpPr txBox="1"/>
          <p:nvPr/>
        </p:nvSpPr>
        <p:spPr>
          <a:xfrm>
            <a:off x="737412" y="2186780"/>
            <a:ext cx="467788" cy="492443"/>
          </a:xfrm>
          <a:prstGeom prst="rect">
            <a:avLst/>
          </a:prstGeom>
          <a:noFill/>
        </p:spPr>
        <p:txBody>
          <a:bodyPr wrap="square" rtlCol="0">
            <a:spAutoFit/>
          </a:bodyPr>
          <a:lstStyle/>
          <a:p>
            <a:pPr algn="ctr"/>
            <a:r>
              <a:rPr lang="en-US" sz="2600">
                <a:solidFill>
                  <a:schemeClr val="accent2"/>
                </a:solidFill>
                <a:latin typeface="+mj-lt"/>
              </a:rPr>
              <a:t>1</a:t>
            </a:r>
          </a:p>
        </p:txBody>
      </p:sp>
      <p:sp>
        <p:nvSpPr>
          <p:cNvPr id="18" name="TextBox 17">
            <a:extLst>
              <a:ext uri="{FF2B5EF4-FFF2-40B4-BE49-F238E27FC236}">
                <a16:creationId xmlns:a16="http://schemas.microsoft.com/office/drawing/2014/main" id="{87B04756-02B4-906D-4929-1B2971D3928D}"/>
              </a:ext>
            </a:extLst>
          </p:cNvPr>
          <p:cNvSpPr txBox="1"/>
          <p:nvPr/>
        </p:nvSpPr>
        <p:spPr>
          <a:xfrm>
            <a:off x="737412" y="2908702"/>
            <a:ext cx="467788" cy="492443"/>
          </a:xfrm>
          <a:prstGeom prst="rect">
            <a:avLst/>
          </a:prstGeom>
          <a:noFill/>
        </p:spPr>
        <p:txBody>
          <a:bodyPr wrap="square" rtlCol="0">
            <a:spAutoFit/>
          </a:bodyPr>
          <a:lstStyle/>
          <a:p>
            <a:pPr algn="ctr"/>
            <a:r>
              <a:rPr lang="en-US" sz="2600">
                <a:solidFill>
                  <a:schemeClr val="accent2"/>
                </a:solidFill>
                <a:latin typeface="+mj-lt"/>
              </a:rPr>
              <a:t>2</a:t>
            </a:r>
          </a:p>
        </p:txBody>
      </p:sp>
      <p:sp>
        <p:nvSpPr>
          <p:cNvPr id="19" name="TextBox 18">
            <a:extLst>
              <a:ext uri="{FF2B5EF4-FFF2-40B4-BE49-F238E27FC236}">
                <a16:creationId xmlns:a16="http://schemas.microsoft.com/office/drawing/2014/main" id="{A34DFFD3-63D7-FC0C-7A25-3695F0860F54}"/>
              </a:ext>
            </a:extLst>
          </p:cNvPr>
          <p:cNvSpPr txBox="1"/>
          <p:nvPr/>
        </p:nvSpPr>
        <p:spPr>
          <a:xfrm>
            <a:off x="737412" y="3642991"/>
            <a:ext cx="467788" cy="492443"/>
          </a:xfrm>
          <a:prstGeom prst="rect">
            <a:avLst/>
          </a:prstGeom>
          <a:noFill/>
        </p:spPr>
        <p:txBody>
          <a:bodyPr wrap="square" rtlCol="0">
            <a:spAutoFit/>
          </a:bodyPr>
          <a:lstStyle/>
          <a:p>
            <a:pPr algn="ctr"/>
            <a:r>
              <a:rPr lang="en-US" sz="2600">
                <a:solidFill>
                  <a:schemeClr val="accent2"/>
                </a:solidFill>
                <a:latin typeface="+mj-lt"/>
              </a:rPr>
              <a:t>3</a:t>
            </a:r>
          </a:p>
        </p:txBody>
      </p:sp>
      <p:sp>
        <p:nvSpPr>
          <p:cNvPr id="21" name="TextBox 20">
            <a:extLst>
              <a:ext uri="{FF2B5EF4-FFF2-40B4-BE49-F238E27FC236}">
                <a16:creationId xmlns:a16="http://schemas.microsoft.com/office/drawing/2014/main" id="{7421C285-9D7B-5F8E-B94D-4C6778656556}"/>
              </a:ext>
            </a:extLst>
          </p:cNvPr>
          <p:cNvSpPr txBox="1"/>
          <p:nvPr/>
        </p:nvSpPr>
        <p:spPr>
          <a:xfrm>
            <a:off x="737412" y="4371991"/>
            <a:ext cx="467788" cy="492443"/>
          </a:xfrm>
          <a:prstGeom prst="rect">
            <a:avLst/>
          </a:prstGeom>
          <a:noFill/>
        </p:spPr>
        <p:txBody>
          <a:bodyPr wrap="square" rtlCol="0">
            <a:spAutoFit/>
          </a:bodyPr>
          <a:lstStyle/>
          <a:p>
            <a:pPr algn="ctr"/>
            <a:r>
              <a:rPr lang="en-US" sz="2600">
                <a:solidFill>
                  <a:schemeClr val="accent2"/>
                </a:solidFill>
                <a:latin typeface="+mj-lt"/>
              </a:rPr>
              <a:t>4</a:t>
            </a:r>
          </a:p>
        </p:txBody>
      </p:sp>
      <p:sp>
        <p:nvSpPr>
          <p:cNvPr id="22" name="TextBox 21">
            <a:extLst>
              <a:ext uri="{FF2B5EF4-FFF2-40B4-BE49-F238E27FC236}">
                <a16:creationId xmlns:a16="http://schemas.microsoft.com/office/drawing/2014/main" id="{311D9825-0EF2-C67B-91DB-06AA60960951}"/>
              </a:ext>
            </a:extLst>
          </p:cNvPr>
          <p:cNvSpPr txBox="1"/>
          <p:nvPr/>
        </p:nvSpPr>
        <p:spPr>
          <a:xfrm>
            <a:off x="737412" y="5113332"/>
            <a:ext cx="467788" cy="492443"/>
          </a:xfrm>
          <a:prstGeom prst="rect">
            <a:avLst/>
          </a:prstGeom>
          <a:noFill/>
        </p:spPr>
        <p:txBody>
          <a:bodyPr wrap="square" rtlCol="0">
            <a:spAutoFit/>
          </a:bodyPr>
          <a:lstStyle/>
          <a:p>
            <a:pPr algn="ctr"/>
            <a:r>
              <a:rPr lang="en-US" sz="2600">
                <a:solidFill>
                  <a:schemeClr val="accent2"/>
                </a:solidFill>
                <a:latin typeface="+mj-lt"/>
              </a:rPr>
              <a:t>5</a:t>
            </a:r>
          </a:p>
        </p:txBody>
      </p:sp>
    </p:spTree>
    <p:extLst>
      <p:ext uri="{BB962C8B-B14F-4D97-AF65-F5344CB8AC3E}">
        <p14:creationId xmlns:p14="http://schemas.microsoft.com/office/powerpoint/2010/main" val="72755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range background with a white circle&#10;&#10;Description automatically generated with medium confidence">
            <a:extLst>
              <a:ext uri="{FF2B5EF4-FFF2-40B4-BE49-F238E27FC236}">
                <a16:creationId xmlns:a16="http://schemas.microsoft.com/office/drawing/2014/main" id="{2E03D562-5965-D603-BE3D-A6EAABCBE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6">
            <a:extLst>
              <a:ext uri="{FF2B5EF4-FFF2-40B4-BE49-F238E27FC236}">
                <a16:creationId xmlns:a16="http://schemas.microsoft.com/office/drawing/2014/main" id="{9B389B16-924F-FC65-743D-791D87DC13A9}"/>
              </a:ext>
            </a:extLst>
          </p:cNvPr>
          <p:cNvSpPr txBox="1">
            <a:spLocks/>
          </p:cNvSpPr>
          <p:nvPr/>
        </p:nvSpPr>
        <p:spPr>
          <a:xfrm>
            <a:off x="2368550" y="2444115"/>
            <a:ext cx="7454900" cy="1969770"/>
          </a:xfrm>
          <a:prstGeom prst="rect">
            <a:avLst/>
          </a:prstGeom>
        </p:spPr>
        <p:txBody>
          <a:bodyPr lIns="27432" tIns="0" rIns="27432" bIns="0" anchor="t">
            <a:spAutoFit/>
          </a:bodyPr>
          <a:lstStyle>
            <a:lvl1pPr marL="0" indent="0" algn="l" defTabSz="914400" rtl="0" eaLnBrk="1" latinLnBrk="0" hangingPunct="1">
              <a:lnSpc>
                <a:spcPct val="100000"/>
              </a:lnSpc>
              <a:spcBef>
                <a:spcPts val="0"/>
              </a:spcBef>
              <a:spcAft>
                <a:spcPts val="0"/>
              </a:spcAft>
              <a:buClr>
                <a:schemeClr val="accent2"/>
              </a:buClr>
              <a:buFont typeface="Arial" panose="020B0604020202020204" pitchFamily="34" charset="0"/>
              <a:buNone/>
              <a:tabLst/>
              <a:defRPr lang="en-US" sz="2600" b="0" i="0" kern="1200">
                <a:solidFill>
                  <a:schemeClr val="accent4"/>
                </a:solidFill>
                <a:latin typeface="+mj-lt"/>
                <a:ea typeface="+mn-ea"/>
                <a:cs typeface="+mn-cs"/>
              </a:defRPr>
            </a:lvl1pPr>
            <a:lvl2pPr marL="4572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2000" b="0" i="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None/>
              <a:tabLst/>
              <a:defRPr lang="en-US" sz="1800" b="0" i="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600" b="0" i="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600"/>
              </a:spcBef>
              <a:spcAft>
                <a:spcPts val="0"/>
              </a:spcAft>
              <a:buClr>
                <a:schemeClr val="accent1"/>
              </a:buClr>
              <a:buFont typeface="Arial" panose="020B0604020202020204" pitchFamily="34" charset="0"/>
              <a:buNone/>
              <a:tabLst/>
              <a:defRPr lang="en-US" sz="1600" b="0" i="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8000" b="1">
                <a:solidFill>
                  <a:schemeClr val="bg1"/>
                </a:solidFill>
              </a:rPr>
              <a:t>BREAKOUT</a:t>
            </a:r>
          </a:p>
          <a:p>
            <a:pPr algn="ctr"/>
            <a:r>
              <a:rPr lang="en-US" sz="4400">
                <a:solidFill>
                  <a:schemeClr val="bg1"/>
                </a:solidFill>
              </a:rPr>
              <a:t>for Inject Period Two</a:t>
            </a:r>
          </a:p>
        </p:txBody>
      </p:sp>
    </p:spTree>
    <p:extLst>
      <p:ext uri="{BB962C8B-B14F-4D97-AF65-F5344CB8AC3E}">
        <p14:creationId xmlns:p14="http://schemas.microsoft.com/office/powerpoint/2010/main" val="106399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olice line tape with text on it&#10;&#10;Description automatically generated">
            <a:extLst>
              <a:ext uri="{FF2B5EF4-FFF2-40B4-BE49-F238E27FC236}">
                <a16:creationId xmlns:a16="http://schemas.microsoft.com/office/drawing/2014/main" id="{EB41B628-3E31-3330-E59F-2F8993B07A44}"/>
              </a:ext>
            </a:extLst>
          </p:cNvPr>
          <p:cNvPicPr>
            <a:picLocks noChangeAspect="1"/>
          </p:cNvPicPr>
          <p:nvPr/>
        </p:nvPicPr>
        <p:blipFill rotWithShape="1">
          <a:blip r:embed="rId2">
            <a:extLst>
              <a:ext uri="{28A0092B-C50C-407E-A947-70E740481C1C}">
                <a14:useLocalDpi xmlns:a14="http://schemas.microsoft.com/office/drawing/2010/main"/>
              </a:ext>
            </a:extLst>
          </a:blip>
          <a:srcRect l="18626" r="21952"/>
          <a:stretch/>
        </p:blipFill>
        <p:spPr>
          <a:xfrm>
            <a:off x="6982958" y="0"/>
            <a:ext cx="5209041" cy="6858000"/>
          </a:xfrm>
          <a:custGeom>
            <a:avLst/>
            <a:gdLst>
              <a:gd name="connsiteX0" fmla="*/ 507502 w 5209041"/>
              <a:gd name="connsiteY0" fmla="*/ 0 h 6858000"/>
              <a:gd name="connsiteX1" fmla="*/ 5209041 w 5209041"/>
              <a:gd name="connsiteY1" fmla="*/ 0 h 6858000"/>
              <a:gd name="connsiteX2" fmla="*/ 5209041 w 5209041"/>
              <a:gd name="connsiteY2" fmla="*/ 6858000 h 6858000"/>
              <a:gd name="connsiteX3" fmla="*/ 507502 w 5209041"/>
              <a:gd name="connsiteY3" fmla="*/ 6858000 h 6858000"/>
              <a:gd name="connsiteX4" fmla="*/ 443307 w 5209041"/>
              <a:gd name="connsiteY4" fmla="*/ 6650806 h 6858000"/>
              <a:gd name="connsiteX5" fmla="*/ 0 w 5209041"/>
              <a:gd name="connsiteY5" fmla="*/ 3429000 h 6858000"/>
              <a:gd name="connsiteX6" fmla="*/ 443307 w 5209041"/>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1" h="6858000">
                <a:moveTo>
                  <a:pt x="507502" y="0"/>
                </a:moveTo>
                <a:lnTo>
                  <a:pt x="5209041" y="0"/>
                </a:lnTo>
                <a:lnTo>
                  <a:pt x="5209041"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6" name="Rectangle: Top Corners Rounded 5">
            <a:extLst>
              <a:ext uri="{FF2B5EF4-FFF2-40B4-BE49-F238E27FC236}">
                <a16:creationId xmlns:a16="http://schemas.microsoft.com/office/drawing/2014/main" id="{024ADB1B-185C-8A0A-E0A6-FFEA142BA3A2}"/>
              </a:ext>
            </a:extLst>
          </p:cNvPr>
          <p:cNvSpPr/>
          <p:nvPr/>
        </p:nvSpPr>
        <p:spPr>
          <a:xfrm rot="5400000">
            <a:off x="1992630" y="-511823"/>
            <a:ext cx="548640" cy="453390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7DB8BA5E-A468-0BE7-B516-0B8C202EF242}"/>
              </a:ext>
            </a:extLst>
          </p:cNvPr>
          <p:cNvSpPr>
            <a:spLocks noGrp="1"/>
          </p:cNvSpPr>
          <p:nvPr>
            <p:ph type="title"/>
          </p:nvPr>
        </p:nvSpPr>
        <p:spPr>
          <a:xfrm>
            <a:off x="432098" y="254724"/>
            <a:ext cx="8589982" cy="548640"/>
          </a:xfrm>
        </p:spPr>
        <p:txBody>
          <a:bodyPr/>
          <a:lstStyle/>
          <a:p>
            <a:r>
              <a:rPr lang="en-US"/>
              <a:t>Inject Period Three</a:t>
            </a:r>
          </a:p>
        </p:txBody>
      </p:sp>
      <p:sp>
        <p:nvSpPr>
          <p:cNvPr id="8" name="Arrow: Pentagon 7">
            <a:extLst>
              <a:ext uri="{FF2B5EF4-FFF2-40B4-BE49-F238E27FC236}">
                <a16:creationId xmlns:a16="http://schemas.microsoft.com/office/drawing/2014/main" id="{1525AFC4-3A73-B902-578A-69B2B3D4C709}"/>
              </a:ext>
            </a:extLst>
          </p:cNvPr>
          <p:cNvSpPr/>
          <p:nvPr/>
        </p:nvSpPr>
        <p:spPr>
          <a:xfrm>
            <a:off x="432098" y="1570461"/>
            <a:ext cx="3936702"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3.1 – Current Day, 10:00 PM</a:t>
            </a:r>
            <a:endParaRPr lang="en-US" sz="1400">
              <a:solidFill>
                <a:schemeClr val="bg1"/>
              </a:solidFill>
            </a:endParaRPr>
          </a:p>
        </p:txBody>
      </p:sp>
      <p:sp>
        <p:nvSpPr>
          <p:cNvPr id="10" name="Text Placeholder 5">
            <a:extLst>
              <a:ext uri="{FF2B5EF4-FFF2-40B4-BE49-F238E27FC236}">
                <a16:creationId xmlns:a16="http://schemas.microsoft.com/office/drawing/2014/main" id="{8770C641-2AA5-D1A5-AC20-30170C4BDA0C}"/>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Recovery and Debrief</a:t>
            </a:r>
          </a:p>
        </p:txBody>
      </p:sp>
      <p:sp>
        <p:nvSpPr>
          <p:cNvPr id="11" name="Content Placeholder 1">
            <a:extLst>
              <a:ext uri="{FF2B5EF4-FFF2-40B4-BE49-F238E27FC236}">
                <a16:creationId xmlns:a16="http://schemas.microsoft.com/office/drawing/2014/main" id="{194ADBF4-E205-158A-FE9E-9B3E673D77C8}"/>
              </a:ext>
            </a:extLst>
          </p:cNvPr>
          <p:cNvSpPr txBox="1">
            <a:spLocks/>
          </p:cNvSpPr>
          <p:nvPr/>
        </p:nvSpPr>
        <p:spPr>
          <a:xfrm>
            <a:off x="504832" y="2281919"/>
            <a:ext cx="5743568" cy="2660215"/>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The situation is resolved. The truck driver has been neutralized or arrested by law enforcement, and no device was found by the bomb squad. All 14 of the missing employees have been accounted for. </a:t>
            </a:r>
            <a:endParaRPr lang="en-US"/>
          </a:p>
          <a:p>
            <a:pPr marL="0" indent="0">
              <a:buNone/>
            </a:pPr>
            <a:endParaRPr lang="en-US" sz="1800"/>
          </a:p>
          <a:p>
            <a:pPr marL="0" indent="0">
              <a:buNone/>
            </a:pPr>
            <a:r>
              <a:rPr lang="en-US" sz="1800"/>
              <a:t>9 were killed during the incident, and 5 were located at neighboring businesses after having fled the scene when the truck first entered the building.</a:t>
            </a:r>
            <a:endParaRPr lang="en-US"/>
          </a:p>
        </p:txBody>
      </p:sp>
    </p:spTree>
    <p:extLst>
      <p:ext uri="{BB962C8B-B14F-4D97-AF65-F5344CB8AC3E}">
        <p14:creationId xmlns:p14="http://schemas.microsoft.com/office/powerpoint/2010/main" val="3082078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screen with a circle&#10;&#10;Description automatically generated">
            <a:extLst>
              <a:ext uri="{FF2B5EF4-FFF2-40B4-BE49-F238E27FC236}">
                <a16:creationId xmlns:a16="http://schemas.microsoft.com/office/drawing/2014/main" id="{1302211E-97C8-6F6E-1E64-B9D75D6D15DC}"/>
              </a:ext>
            </a:extLst>
          </p:cNvPr>
          <p:cNvPicPr>
            <a:picLocks noChangeAspect="1"/>
          </p:cNvPicPr>
          <p:nvPr/>
        </p:nvPicPr>
        <p:blipFill rotWithShape="1">
          <a:blip r:embed="rId2">
            <a:extLst>
              <a:ext uri="{28A0092B-C50C-407E-A947-70E740481C1C}">
                <a14:useLocalDpi xmlns:a14="http://schemas.microsoft.com/office/drawing/2010/main" val="0"/>
              </a:ext>
            </a:extLst>
          </a:blip>
          <a:srcRect l="57276"/>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5" name="Rectangle: Top Corners Rounded 4">
            <a:extLst>
              <a:ext uri="{FF2B5EF4-FFF2-40B4-BE49-F238E27FC236}">
                <a16:creationId xmlns:a16="http://schemas.microsoft.com/office/drawing/2014/main" id="{79CBC1CE-EA9F-853D-33AD-66E84262D146}"/>
              </a:ext>
            </a:extLst>
          </p:cNvPr>
          <p:cNvSpPr/>
          <p:nvPr/>
        </p:nvSpPr>
        <p:spPr>
          <a:xfrm rot="5400000">
            <a:off x="2061617" y="-580810"/>
            <a:ext cx="548640" cy="467187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D904AE9E-0ED5-CED0-E2BE-7549BC9BA2CB}"/>
              </a:ext>
            </a:extLst>
          </p:cNvPr>
          <p:cNvSpPr>
            <a:spLocks noGrp="1"/>
          </p:cNvSpPr>
          <p:nvPr>
            <p:ph type="title"/>
          </p:nvPr>
        </p:nvSpPr>
        <p:spPr>
          <a:xfrm>
            <a:off x="432098" y="254724"/>
            <a:ext cx="8589982" cy="548640"/>
          </a:xfrm>
        </p:spPr>
        <p:txBody>
          <a:bodyPr/>
          <a:lstStyle/>
          <a:p>
            <a:r>
              <a:rPr lang="en-US"/>
              <a:t>Inject Period Three</a:t>
            </a:r>
          </a:p>
        </p:txBody>
      </p:sp>
      <p:sp>
        <p:nvSpPr>
          <p:cNvPr id="13" name="Arrow: Pentagon 12">
            <a:extLst>
              <a:ext uri="{FF2B5EF4-FFF2-40B4-BE49-F238E27FC236}">
                <a16:creationId xmlns:a16="http://schemas.microsoft.com/office/drawing/2014/main" id="{AE48A27A-0C14-59F1-C841-60D7CB0F83D0}"/>
              </a:ext>
            </a:extLst>
          </p:cNvPr>
          <p:cNvSpPr/>
          <p:nvPr/>
        </p:nvSpPr>
        <p:spPr>
          <a:xfrm>
            <a:off x="432098" y="1570461"/>
            <a:ext cx="4239776"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3.2 – Following Day, 10:00 AM</a:t>
            </a:r>
            <a:endParaRPr lang="en-US" sz="1400">
              <a:solidFill>
                <a:schemeClr val="bg1"/>
              </a:solidFill>
            </a:endParaRPr>
          </a:p>
        </p:txBody>
      </p:sp>
      <p:sp>
        <p:nvSpPr>
          <p:cNvPr id="15" name="Text Placeholder 5">
            <a:extLst>
              <a:ext uri="{FF2B5EF4-FFF2-40B4-BE49-F238E27FC236}">
                <a16:creationId xmlns:a16="http://schemas.microsoft.com/office/drawing/2014/main" id="{B6DC2427-FDCA-8E6A-29B8-DA01E830ED90}"/>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Recovery and Debrief</a:t>
            </a:r>
          </a:p>
        </p:txBody>
      </p:sp>
      <p:sp>
        <p:nvSpPr>
          <p:cNvPr id="16" name="Content Placeholder 1">
            <a:extLst>
              <a:ext uri="{FF2B5EF4-FFF2-40B4-BE49-F238E27FC236}">
                <a16:creationId xmlns:a16="http://schemas.microsoft.com/office/drawing/2014/main" id="{DFD02B07-D484-7C3D-8417-675DCE399715}"/>
              </a:ext>
            </a:extLst>
          </p:cNvPr>
          <p:cNvSpPr txBox="1">
            <a:spLocks/>
          </p:cNvSpPr>
          <p:nvPr/>
        </p:nvSpPr>
        <p:spPr>
          <a:xfrm>
            <a:off x="504832" y="2281919"/>
            <a:ext cx="5743568" cy="1210652"/>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SOCIAL MEDIA</a:t>
            </a:r>
          </a:p>
          <a:p>
            <a:pPr marL="0" indent="0">
              <a:spcBef>
                <a:spcPts val="400"/>
              </a:spcBef>
              <a:buNone/>
            </a:pPr>
            <a:r>
              <a:rPr lang="en-US" sz="3200"/>
              <a:t>#BVRobotics</a:t>
            </a:r>
          </a:p>
        </p:txBody>
      </p:sp>
      <p:pic>
        <p:nvPicPr>
          <p:cNvPr id="17" name="Picture 16" descr="A screenshot of a social media post&#10;&#10;Description automatically generated">
            <a:extLst>
              <a:ext uri="{FF2B5EF4-FFF2-40B4-BE49-F238E27FC236}">
                <a16:creationId xmlns:a16="http://schemas.microsoft.com/office/drawing/2014/main" id="{319D9959-093C-18B2-2C15-388E1C661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17819"/>
            <a:ext cx="5438768" cy="5349363"/>
          </a:xfrm>
          <a:prstGeom prst="roundRect">
            <a:avLst>
              <a:gd name="adj" fmla="val 3156"/>
            </a:avLst>
          </a:prstGeom>
          <a:effectLst>
            <a:outerShdw blurRad="152400" dist="76200" dir="8100000" algn="tr" rotWithShape="0">
              <a:prstClr val="black">
                <a:alpha val="30000"/>
              </a:prstClr>
            </a:outerShdw>
          </a:effectLst>
        </p:spPr>
      </p:pic>
    </p:spTree>
    <p:extLst>
      <p:ext uri="{BB962C8B-B14F-4D97-AF65-F5344CB8AC3E}">
        <p14:creationId xmlns:p14="http://schemas.microsoft.com/office/powerpoint/2010/main" val="47056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een screen with a circle&#10;&#10;Description automatically generated">
            <a:extLst>
              <a:ext uri="{FF2B5EF4-FFF2-40B4-BE49-F238E27FC236}">
                <a16:creationId xmlns:a16="http://schemas.microsoft.com/office/drawing/2014/main" id="{5DD90627-FF9E-B364-9093-DA3FD6C0E4E3}"/>
              </a:ext>
            </a:extLst>
          </p:cNvPr>
          <p:cNvPicPr>
            <a:picLocks noChangeAspect="1"/>
          </p:cNvPicPr>
          <p:nvPr/>
        </p:nvPicPr>
        <p:blipFill rotWithShape="1">
          <a:blip r:embed="rId2">
            <a:extLst>
              <a:ext uri="{28A0092B-C50C-407E-A947-70E740481C1C}">
                <a14:useLocalDpi xmlns:a14="http://schemas.microsoft.com/office/drawing/2010/main" val="0"/>
              </a:ext>
            </a:extLst>
          </a:blip>
          <a:srcRect l="57276"/>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6" name="Rectangle: Top Corners Rounded 5">
            <a:extLst>
              <a:ext uri="{FF2B5EF4-FFF2-40B4-BE49-F238E27FC236}">
                <a16:creationId xmlns:a16="http://schemas.microsoft.com/office/drawing/2014/main" id="{34A6E7CB-0D2B-9880-7CA6-5DA77DA92E11}"/>
              </a:ext>
            </a:extLst>
          </p:cNvPr>
          <p:cNvSpPr/>
          <p:nvPr/>
        </p:nvSpPr>
        <p:spPr>
          <a:xfrm rot="5400000">
            <a:off x="1687830" y="-207023"/>
            <a:ext cx="548640" cy="392430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E0555A74-B6F1-5328-F3F6-6401324B2C09}"/>
              </a:ext>
            </a:extLst>
          </p:cNvPr>
          <p:cNvSpPr>
            <a:spLocks noGrp="1"/>
          </p:cNvSpPr>
          <p:nvPr>
            <p:ph type="title"/>
          </p:nvPr>
        </p:nvSpPr>
        <p:spPr>
          <a:xfrm>
            <a:off x="432098" y="254724"/>
            <a:ext cx="8589982" cy="548640"/>
          </a:xfrm>
        </p:spPr>
        <p:txBody>
          <a:bodyPr/>
          <a:lstStyle/>
          <a:p>
            <a:r>
              <a:rPr lang="en-US"/>
              <a:t>Inject Period Three</a:t>
            </a:r>
          </a:p>
        </p:txBody>
      </p:sp>
      <p:sp>
        <p:nvSpPr>
          <p:cNvPr id="8" name="Arrow: Pentagon 7">
            <a:extLst>
              <a:ext uri="{FF2B5EF4-FFF2-40B4-BE49-F238E27FC236}">
                <a16:creationId xmlns:a16="http://schemas.microsoft.com/office/drawing/2014/main" id="{6AF51216-BA4F-8A63-FA2E-826C67D2C61B}"/>
              </a:ext>
            </a:extLst>
          </p:cNvPr>
          <p:cNvSpPr/>
          <p:nvPr/>
        </p:nvSpPr>
        <p:spPr>
          <a:xfrm>
            <a:off x="432098" y="1570461"/>
            <a:ext cx="3425527"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3.3 – One Week Later</a:t>
            </a:r>
            <a:endParaRPr lang="en-US" sz="1400">
              <a:solidFill>
                <a:schemeClr val="bg1"/>
              </a:solidFill>
            </a:endParaRPr>
          </a:p>
        </p:txBody>
      </p:sp>
      <p:sp>
        <p:nvSpPr>
          <p:cNvPr id="11" name="Text Placeholder 5">
            <a:extLst>
              <a:ext uri="{FF2B5EF4-FFF2-40B4-BE49-F238E27FC236}">
                <a16:creationId xmlns:a16="http://schemas.microsoft.com/office/drawing/2014/main" id="{9C02453A-46BE-7CD1-C71E-26C2BE0DB97D}"/>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Recovery and Debrief</a:t>
            </a:r>
          </a:p>
        </p:txBody>
      </p:sp>
      <p:sp>
        <p:nvSpPr>
          <p:cNvPr id="12" name="Content Placeholder 1">
            <a:extLst>
              <a:ext uri="{FF2B5EF4-FFF2-40B4-BE49-F238E27FC236}">
                <a16:creationId xmlns:a16="http://schemas.microsoft.com/office/drawing/2014/main" id="{27D71CBC-933A-666B-6162-3CF1EA64B7FC}"/>
              </a:ext>
            </a:extLst>
          </p:cNvPr>
          <p:cNvSpPr txBox="1">
            <a:spLocks/>
          </p:cNvSpPr>
          <p:nvPr/>
        </p:nvSpPr>
        <p:spPr>
          <a:xfrm>
            <a:off x="504832" y="2281919"/>
            <a:ext cx="4933936" cy="2425279"/>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SOCIAL MEDIA</a:t>
            </a:r>
          </a:p>
          <a:p>
            <a:pPr marL="0" indent="0">
              <a:spcBef>
                <a:spcPts val="400"/>
              </a:spcBef>
              <a:buNone/>
            </a:pPr>
            <a:r>
              <a:rPr lang="en-US" sz="3200"/>
              <a:t>#BVRobotics</a:t>
            </a:r>
          </a:p>
          <a:p>
            <a:pPr marL="0" indent="0">
              <a:spcBef>
                <a:spcPts val="2400"/>
              </a:spcBef>
              <a:buNone/>
            </a:pPr>
            <a:r>
              <a:rPr lang="en-US" sz="1800"/>
              <a:t>Families of the employees who were killed express concerns over safety and security, leading to public relations challenges. </a:t>
            </a:r>
          </a:p>
        </p:txBody>
      </p:sp>
      <p:pic>
        <p:nvPicPr>
          <p:cNvPr id="14" name="Picture 13" descr="A screenshot of a social media post&#10;&#10;Description automatically generated">
            <a:extLst>
              <a:ext uri="{FF2B5EF4-FFF2-40B4-BE49-F238E27FC236}">
                <a16:creationId xmlns:a16="http://schemas.microsoft.com/office/drawing/2014/main" id="{3A73D384-8B9A-18A3-F550-E9E64144B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033" y="2381251"/>
            <a:ext cx="5424735" cy="2325948"/>
          </a:xfrm>
          <a:prstGeom prst="roundRect">
            <a:avLst>
              <a:gd name="adj" fmla="val 3156"/>
            </a:avLst>
          </a:prstGeom>
          <a:effectLst>
            <a:outerShdw blurRad="152400" dist="76200" dir="8100000" algn="tr" rotWithShape="0">
              <a:prstClr val="black">
                <a:alpha val="30000"/>
              </a:prstClr>
            </a:outerShdw>
          </a:effectLst>
        </p:spPr>
      </p:pic>
    </p:spTree>
    <p:extLst>
      <p:ext uri="{BB962C8B-B14F-4D97-AF65-F5344CB8AC3E}">
        <p14:creationId xmlns:p14="http://schemas.microsoft.com/office/powerpoint/2010/main" val="301511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hand holding a shield with a lock icon&#10;&#10;Description automatically generated">
            <a:extLst>
              <a:ext uri="{FF2B5EF4-FFF2-40B4-BE49-F238E27FC236}">
                <a16:creationId xmlns:a16="http://schemas.microsoft.com/office/drawing/2014/main" id="{364CF183-B694-D058-73A4-E951F5070707}"/>
              </a:ext>
            </a:extLst>
          </p:cNvPr>
          <p:cNvPicPr>
            <a:picLocks noChangeAspect="1"/>
          </p:cNvPicPr>
          <p:nvPr/>
        </p:nvPicPr>
        <p:blipFill rotWithShape="1">
          <a:blip r:embed="rId2">
            <a:extLst>
              <a:ext uri="{28A0092B-C50C-407E-A947-70E740481C1C}">
                <a14:useLocalDpi xmlns:a14="http://schemas.microsoft.com/office/drawing/2010/main" val="0"/>
              </a:ext>
            </a:extLst>
          </a:blip>
          <a:srcRect l="38354" r="20071" b="179"/>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5" name="Rectangle: Top Corners Rounded 4">
            <a:extLst>
              <a:ext uri="{FF2B5EF4-FFF2-40B4-BE49-F238E27FC236}">
                <a16:creationId xmlns:a16="http://schemas.microsoft.com/office/drawing/2014/main" id="{EFC63CEA-820D-BE96-0158-68DD1841DB43}"/>
              </a:ext>
            </a:extLst>
          </p:cNvPr>
          <p:cNvSpPr/>
          <p:nvPr/>
        </p:nvSpPr>
        <p:spPr>
          <a:xfrm rot="5400000">
            <a:off x="1687068" y="-206261"/>
            <a:ext cx="548640" cy="3922776"/>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501EAB55-A59A-C33F-1097-427E5B3751C0}"/>
              </a:ext>
            </a:extLst>
          </p:cNvPr>
          <p:cNvSpPr>
            <a:spLocks noGrp="1"/>
          </p:cNvSpPr>
          <p:nvPr>
            <p:ph type="title"/>
          </p:nvPr>
        </p:nvSpPr>
        <p:spPr>
          <a:xfrm>
            <a:off x="432098" y="254724"/>
            <a:ext cx="8589982" cy="548640"/>
          </a:xfrm>
        </p:spPr>
        <p:txBody>
          <a:bodyPr/>
          <a:lstStyle/>
          <a:p>
            <a:r>
              <a:rPr lang="en-US"/>
              <a:t>Inject Period Three</a:t>
            </a:r>
          </a:p>
        </p:txBody>
      </p:sp>
      <p:sp>
        <p:nvSpPr>
          <p:cNvPr id="10" name="Arrow: Pentagon 9">
            <a:extLst>
              <a:ext uri="{FF2B5EF4-FFF2-40B4-BE49-F238E27FC236}">
                <a16:creationId xmlns:a16="http://schemas.microsoft.com/office/drawing/2014/main" id="{C22164EA-DB7D-83EF-6E98-C516298B9451}"/>
              </a:ext>
            </a:extLst>
          </p:cNvPr>
          <p:cNvSpPr/>
          <p:nvPr/>
        </p:nvSpPr>
        <p:spPr>
          <a:xfrm>
            <a:off x="432098" y="1570461"/>
            <a:ext cx="3490678"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3.4 – One Month Later</a:t>
            </a:r>
            <a:endParaRPr lang="en-US" sz="1400">
              <a:solidFill>
                <a:schemeClr val="bg1"/>
              </a:solidFill>
            </a:endParaRPr>
          </a:p>
        </p:txBody>
      </p:sp>
      <p:sp>
        <p:nvSpPr>
          <p:cNvPr id="15" name="Text Placeholder 5">
            <a:extLst>
              <a:ext uri="{FF2B5EF4-FFF2-40B4-BE49-F238E27FC236}">
                <a16:creationId xmlns:a16="http://schemas.microsoft.com/office/drawing/2014/main" id="{8FD3D45C-63D7-2C64-3518-77F59AD9E9E9}"/>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Recovery and Debrief</a:t>
            </a:r>
          </a:p>
        </p:txBody>
      </p:sp>
      <p:sp>
        <p:nvSpPr>
          <p:cNvPr id="16" name="Content Placeholder 1">
            <a:extLst>
              <a:ext uri="{FF2B5EF4-FFF2-40B4-BE49-F238E27FC236}">
                <a16:creationId xmlns:a16="http://schemas.microsoft.com/office/drawing/2014/main" id="{AA934CD3-FFE4-0552-0037-7C6C2192F7BA}"/>
              </a:ext>
            </a:extLst>
          </p:cNvPr>
          <p:cNvSpPr txBox="1">
            <a:spLocks/>
          </p:cNvSpPr>
          <p:nvPr/>
        </p:nvSpPr>
        <p:spPr>
          <a:xfrm>
            <a:off x="504833" y="2281919"/>
            <a:ext cx="5209042" cy="1973874"/>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The headquarters building has been reopened </a:t>
            </a:r>
            <a:br>
              <a:rPr lang="en-US" sz="1800"/>
            </a:br>
            <a:r>
              <a:rPr lang="en-US" sz="1800"/>
              <a:t>for business. An internal review is launched to examine security protocols and emergency response measures, identifying areas of </a:t>
            </a:r>
            <a:br>
              <a:rPr lang="en-US" sz="1800"/>
            </a:br>
            <a:r>
              <a:rPr lang="en-US" sz="1800"/>
              <a:t>potential weakness. </a:t>
            </a:r>
          </a:p>
          <a:p>
            <a:pPr marL="0" indent="0">
              <a:buNone/>
            </a:pPr>
            <a:endParaRPr lang="en-US" sz="1800"/>
          </a:p>
        </p:txBody>
      </p:sp>
    </p:spTree>
    <p:extLst>
      <p:ext uri="{BB962C8B-B14F-4D97-AF65-F5344CB8AC3E}">
        <p14:creationId xmlns:p14="http://schemas.microsoft.com/office/powerpoint/2010/main" val="1657479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working at a desk&#10;&#10;Description automatically generated">
            <a:extLst>
              <a:ext uri="{FF2B5EF4-FFF2-40B4-BE49-F238E27FC236}">
                <a16:creationId xmlns:a16="http://schemas.microsoft.com/office/drawing/2014/main" id="{B353FC6F-5912-EE68-65F8-C6EBDB38DF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275"/>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6" name="Title 4">
            <a:extLst>
              <a:ext uri="{FF2B5EF4-FFF2-40B4-BE49-F238E27FC236}">
                <a16:creationId xmlns:a16="http://schemas.microsoft.com/office/drawing/2014/main" id="{3F357ED2-7536-4614-EE15-0262F6CA3B7A}"/>
              </a:ext>
            </a:extLst>
          </p:cNvPr>
          <p:cNvSpPr>
            <a:spLocks noGrp="1"/>
          </p:cNvSpPr>
          <p:nvPr>
            <p:ph type="title"/>
          </p:nvPr>
        </p:nvSpPr>
        <p:spPr>
          <a:xfrm>
            <a:off x="432098" y="254724"/>
            <a:ext cx="8589982" cy="548640"/>
          </a:xfrm>
        </p:spPr>
        <p:txBody>
          <a:bodyPr/>
          <a:lstStyle/>
          <a:p>
            <a:r>
              <a:rPr lang="en-US"/>
              <a:t>Inject Period Three</a:t>
            </a:r>
          </a:p>
        </p:txBody>
      </p:sp>
      <p:sp>
        <p:nvSpPr>
          <p:cNvPr id="8" name="Rounded Rectangle 24">
            <a:extLst>
              <a:ext uri="{FF2B5EF4-FFF2-40B4-BE49-F238E27FC236}">
                <a16:creationId xmlns:a16="http://schemas.microsoft.com/office/drawing/2014/main" id="{122B74B4-3D54-FFBD-2480-58186FD81C1E}"/>
              </a:ext>
            </a:extLst>
          </p:cNvPr>
          <p:cNvSpPr/>
          <p:nvPr/>
        </p:nvSpPr>
        <p:spPr>
          <a:xfrm>
            <a:off x="537452" y="1534324"/>
            <a:ext cx="7368298" cy="4802976"/>
          </a:xfrm>
          <a:prstGeom prst="roundRect">
            <a:avLst>
              <a:gd name="adj" fmla="val 1721"/>
            </a:avLst>
          </a:prstGeom>
          <a:solidFill>
            <a:srgbClr val="EFEFEF"/>
          </a:solidFill>
          <a:ln>
            <a:noFill/>
          </a:ln>
          <a:effectLst>
            <a:outerShdw blurRad="127000" dist="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BAA489C7-07CC-5733-2B59-813BFED6E211}"/>
              </a:ext>
            </a:extLst>
          </p:cNvPr>
          <p:cNvSpPr txBox="1">
            <a:spLocks/>
          </p:cNvSpPr>
          <p:nvPr/>
        </p:nvSpPr>
        <p:spPr>
          <a:xfrm>
            <a:off x="810146" y="1755362"/>
            <a:ext cx="5970538" cy="410780"/>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b="1"/>
              <a:t>Discussion Questions</a:t>
            </a:r>
          </a:p>
        </p:txBody>
      </p:sp>
      <p:sp>
        <p:nvSpPr>
          <p:cNvPr id="12" name="TextBox 11">
            <a:extLst>
              <a:ext uri="{FF2B5EF4-FFF2-40B4-BE49-F238E27FC236}">
                <a16:creationId xmlns:a16="http://schemas.microsoft.com/office/drawing/2014/main" id="{7C4E133B-7BB2-C75C-A452-24C6EECF863D}"/>
              </a:ext>
            </a:extLst>
          </p:cNvPr>
          <p:cNvSpPr txBox="1"/>
          <p:nvPr/>
        </p:nvSpPr>
        <p:spPr>
          <a:xfrm>
            <a:off x="737412" y="2239183"/>
            <a:ext cx="467788" cy="492443"/>
          </a:xfrm>
          <a:prstGeom prst="rect">
            <a:avLst/>
          </a:prstGeom>
          <a:noFill/>
        </p:spPr>
        <p:txBody>
          <a:bodyPr wrap="square" rtlCol="0">
            <a:spAutoFit/>
          </a:bodyPr>
          <a:lstStyle/>
          <a:p>
            <a:pPr algn="ctr"/>
            <a:r>
              <a:rPr lang="en-US" sz="2600">
                <a:solidFill>
                  <a:schemeClr val="accent3"/>
                </a:solidFill>
                <a:latin typeface="+mj-lt"/>
              </a:rPr>
              <a:t>1</a:t>
            </a:r>
          </a:p>
        </p:txBody>
      </p:sp>
      <p:sp>
        <p:nvSpPr>
          <p:cNvPr id="13" name="TextBox 12">
            <a:extLst>
              <a:ext uri="{FF2B5EF4-FFF2-40B4-BE49-F238E27FC236}">
                <a16:creationId xmlns:a16="http://schemas.microsoft.com/office/drawing/2014/main" id="{B09EC593-D820-79A2-3191-F9CC23DA1F14}"/>
              </a:ext>
            </a:extLst>
          </p:cNvPr>
          <p:cNvSpPr txBox="1"/>
          <p:nvPr/>
        </p:nvSpPr>
        <p:spPr>
          <a:xfrm>
            <a:off x="737412" y="2747035"/>
            <a:ext cx="467788" cy="492443"/>
          </a:xfrm>
          <a:prstGeom prst="rect">
            <a:avLst/>
          </a:prstGeom>
          <a:noFill/>
        </p:spPr>
        <p:txBody>
          <a:bodyPr wrap="square" rtlCol="0">
            <a:spAutoFit/>
          </a:bodyPr>
          <a:lstStyle/>
          <a:p>
            <a:pPr algn="ctr"/>
            <a:r>
              <a:rPr lang="en-US" sz="2600">
                <a:solidFill>
                  <a:schemeClr val="accent3"/>
                </a:solidFill>
                <a:latin typeface="+mj-lt"/>
              </a:rPr>
              <a:t>2</a:t>
            </a:r>
          </a:p>
        </p:txBody>
      </p:sp>
      <p:sp>
        <p:nvSpPr>
          <p:cNvPr id="14" name="TextBox 13">
            <a:extLst>
              <a:ext uri="{FF2B5EF4-FFF2-40B4-BE49-F238E27FC236}">
                <a16:creationId xmlns:a16="http://schemas.microsoft.com/office/drawing/2014/main" id="{F25E4BC3-7D7C-4993-F609-C731285491D9}"/>
              </a:ext>
            </a:extLst>
          </p:cNvPr>
          <p:cNvSpPr txBox="1"/>
          <p:nvPr/>
        </p:nvSpPr>
        <p:spPr>
          <a:xfrm>
            <a:off x="737412" y="3504126"/>
            <a:ext cx="467788" cy="492443"/>
          </a:xfrm>
          <a:prstGeom prst="rect">
            <a:avLst/>
          </a:prstGeom>
          <a:noFill/>
        </p:spPr>
        <p:txBody>
          <a:bodyPr wrap="square" rtlCol="0">
            <a:spAutoFit/>
          </a:bodyPr>
          <a:lstStyle/>
          <a:p>
            <a:pPr algn="ctr"/>
            <a:r>
              <a:rPr lang="en-US" sz="2600">
                <a:solidFill>
                  <a:schemeClr val="accent3"/>
                </a:solidFill>
                <a:latin typeface="+mj-lt"/>
              </a:rPr>
              <a:t>3</a:t>
            </a:r>
          </a:p>
        </p:txBody>
      </p:sp>
      <p:sp>
        <p:nvSpPr>
          <p:cNvPr id="18" name="TextBox 17">
            <a:extLst>
              <a:ext uri="{FF2B5EF4-FFF2-40B4-BE49-F238E27FC236}">
                <a16:creationId xmlns:a16="http://schemas.microsoft.com/office/drawing/2014/main" id="{2E6A536B-A6C3-F5B5-A1B4-B9639FE37B2B}"/>
              </a:ext>
            </a:extLst>
          </p:cNvPr>
          <p:cNvSpPr txBox="1"/>
          <p:nvPr/>
        </p:nvSpPr>
        <p:spPr>
          <a:xfrm>
            <a:off x="737412" y="4535575"/>
            <a:ext cx="467788" cy="492443"/>
          </a:xfrm>
          <a:prstGeom prst="rect">
            <a:avLst/>
          </a:prstGeom>
          <a:noFill/>
        </p:spPr>
        <p:txBody>
          <a:bodyPr wrap="square" rtlCol="0">
            <a:spAutoFit/>
          </a:bodyPr>
          <a:lstStyle/>
          <a:p>
            <a:pPr algn="ctr"/>
            <a:r>
              <a:rPr lang="en-US" sz="2600">
                <a:solidFill>
                  <a:schemeClr val="accent3"/>
                </a:solidFill>
                <a:latin typeface="+mj-lt"/>
              </a:rPr>
              <a:t>4</a:t>
            </a:r>
          </a:p>
        </p:txBody>
      </p:sp>
      <p:sp>
        <p:nvSpPr>
          <p:cNvPr id="19" name="TextBox 18">
            <a:extLst>
              <a:ext uri="{FF2B5EF4-FFF2-40B4-BE49-F238E27FC236}">
                <a16:creationId xmlns:a16="http://schemas.microsoft.com/office/drawing/2014/main" id="{0D8C6AB3-1C4F-0679-24A8-CC34A1D051D7}"/>
              </a:ext>
            </a:extLst>
          </p:cNvPr>
          <p:cNvSpPr txBox="1"/>
          <p:nvPr/>
        </p:nvSpPr>
        <p:spPr>
          <a:xfrm>
            <a:off x="737412" y="5295431"/>
            <a:ext cx="467788" cy="492443"/>
          </a:xfrm>
          <a:prstGeom prst="rect">
            <a:avLst/>
          </a:prstGeom>
          <a:noFill/>
        </p:spPr>
        <p:txBody>
          <a:bodyPr wrap="square" rtlCol="0">
            <a:spAutoFit/>
          </a:bodyPr>
          <a:lstStyle/>
          <a:p>
            <a:pPr algn="ctr"/>
            <a:r>
              <a:rPr lang="en-US" sz="2600">
                <a:solidFill>
                  <a:schemeClr val="accent3"/>
                </a:solidFill>
                <a:latin typeface="+mj-lt"/>
              </a:rPr>
              <a:t>5</a:t>
            </a:r>
          </a:p>
        </p:txBody>
      </p:sp>
      <p:sp>
        <p:nvSpPr>
          <p:cNvPr id="20" name="Content Placeholder 1">
            <a:extLst>
              <a:ext uri="{FF2B5EF4-FFF2-40B4-BE49-F238E27FC236}">
                <a16:creationId xmlns:a16="http://schemas.microsoft.com/office/drawing/2014/main" id="{C0354B62-7D4D-B028-353D-DBCED5A23D68}"/>
              </a:ext>
            </a:extLst>
          </p:cNvPr>
          <p:cNvSpPr txBox="1">
            <a:spLocks/>
          </p:cNvSpPr>
          <p:nvPr/>
        </p:nvSpPr>
        <p:spPr>
          <a:xfrm>
            <a:off x="1205200" y="2306989"/>
            <a:ext cx="6471950" cy="3703065"/>
          </a:xfrm>
          <a:prstGeom prst="rect">
            <a:avLst/>
          </a:prstGeom>
          <a:noFill/>
        </p:spPr>
        <p:txBody>
          <a:bodyPr wrap="square" lIns="45720" tIns="45720" rIns="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600"/>
              <a:t>How would this scenario impact your organization?</a:t>
            </a:r>
          </a:p>
          <a:p>
            <a:pPr marL="0" indent="0">
              <a:spcBef>
                <a:spcPts val="1800"/>
              </a:spcBef>
              <a:buNone/>
            </a:pPr>
            <a:r>
              <a:rPr lang="en-US" sz="1600"/>
              <a:t>Would your organization reopen a facility where an incident </a:t>
            </a:r>
            <a:br>
              <a:rPr lang="en-US" sz="1600"/>
            </a:br>
            <a:r>
              <a:rPr lang="en-US" sz="1600"/>
              <a:t>like this occurred? Why or why not? </a:t>
            </a:r>
          </a:p>
          <a:p>
            <a:pPr marL="0" indent="0">
              <a:spcBef>
                <a:spcPts val="1800"/>
              </a:spcBef>
              <a:buNone/>
            </a:pPr>
            <a:r>
              <a:rPr lang="en-US" sz="1600"/>
              <a:t>How would your organization regain the trust of its employees and stakeholders and ensure that they receive the necessary support </a:t>
            </a:r>
            <a:br>
              <a:rPr lang="en-US" sz="1600"/>
            </a:br>
            <a:r>
              <a:rPr lang="en-US" sz="1600"/>
              <a:t>to recover from this incident? </a:t>
            </a:r>
          </a:p>
          <a:p>
            <a:pPr marL="0" indent="0">
              <a:spcBef>
                <a:spcPts val="1800"/>
              </a:spcBef>
              <a:buNone/>
            </a:pPr>
            <a:r>
              <a:rPr lang="en-US" sz="1600"/>
              <a:t>Could there be any legal or regulatory actions involving your organization following this incident? </a:t>
            </a:r>
          </a:p>
          <a:p>
            <a:pPr marL="0" indent="0">
              <a:spcBef>
                <a:spcPts val="1800"/>
              </a:spcBef>
              <a:buNone/>
            </a:pPr>
            <a:r>
              <a:rPr lang="en-US" sz="1600"/>
              <a:t>How would your organization participate in the overall evaluation </a:t>
            </a:r>
            <a:br>
              <a:rPr lang="en-US" sz="1600"/>
            </a:br>
            <a:r>
              <a:rPr lang="en-US" sz="1600"/>
              <a:t>of the response to this incident? </a:t>
            </a:r>
          </a:p>
        </p:txBody>
      </p:sp>
      <p:sp>
        <p:nvSpPr>
          <p:cNvPr id="21" name="Text Placeholder 5">
            <a:extLst>
              <a:ext uri="{FF2B5EF4-FFF2-40B4-BE49-F238E27FC236}">
                <a16:creationId xmlns:a16="http://schemas.microsoft.com/office/drawing/2014/main" id="{D2ECA4A6-5D8E-F957-44B9-233F1251832E}"/>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Recovery and Debrief</a:t>
            </a:r>
          </a:p>
        </p:txBody>
      </p:sp>
    </p:spTree>
    <p:extLst>
      <p:ext uri="{BB962C8B-B14F-4D97-AF65-F5344CB8AC3E}">
        <p14:creationId xmlns:p14="http://schemas.microsoft.com/office/powerpoint/2010/main" val="44508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423DBC95-64F9-C317-2AA4-D0B5A66DE257}"/>
              </a:ext>
            </a:extLst>
          </p:cNvPr>
          <p:cNvSpPr>
            <a:spLocks noGrp="1"/>
          </p:cNvSpPr>
          <p:nvPr>
            <p:ph type="title"/>
          </p:nvPr>
        </p:nvSpPr>
        <p:spPr/>
        <p:txBody>
          <a:bodyPr/>
          <a:lstStyle/>
          <a:p>
            <a:endParaRPr lang="en-US"/>
          </a:p>
        </p:txBody>
      </p:sp>
      <p:pic>
        <p:nvPicPr>
          <p:cNvPr id="8" name="Picture 7" descr="A blue background with small dots&#10;&#10;Description automatically generated">
            <a:extLst>
              <a:ext uri="{FF2B5EF4-FFF2-40B4-BE49-F238E27FC236}">
                <a16:creationId xmlns:a16="http://schemas.microsoft.com/office/drawing/2014/main" id="{2BA809AD-0BCF-44D6-8551-916A22060F24}"/>
              </a:ext>
            </a:extLst>
          </p:cNvPr>
          <p:cNvPicPr>
            <a:picLocks noChangeAspect="1"/>
          </p:cNvPicPr>
          <p:nvPr/>
        </p:nvPicPr>
        <p:blipFill rotWithShape="1">
          <a:blip r:embed="rId3">
            <a:extLst>
              <a:ext uri="{28A0092B-C50C-407E-A947-70E740481C1C}">
                <a14:useLocalDpi xmlns:a14="http://schemas.microsoft.com/office/drawing/2010/main" val="0"/>
              </a:ext>
            </a:extLst>
          </a:blip>
          <a:srcRect b="61742"/>
          <a:stretch/>
        </p:blipFill>
        <p:spPr>
          <a:xfrm>
            <a:off x="0" y="1"/>
            <a:ext cx="12192000" cy="2623721"/>
          </a:xfrm>
          <a:custGeom>
            <a:avLst/>
            <a:gdLst>
              <a:gd name="connsiteX0" fmla="*/ 0 w 12192000"/>
              <a:gd name="connsiteY0" fmla="*/ 0 h 2623721"/>
              <a:gd name="connsiteX1" fmla="*/ 12192000 w 12192000"/>
              <a:gd name="connsiteY1" fmla="*/ 0 h 2623721"/>
              <a:gd name="connsiteX2" fmla="*/ 12192000 w 12192000"/>
              <a:gd name="connsiteY2" fmla="*/ 1863643 h 2623721"/>
              <a:gd name="connsiteX3" fmla="*/ 11664726 w 12192000"/>
              <a:gd name="connsiteY3" fmla="*/ 2001748 h 2623721"/>
              <a:gd name="connsiteX4" fmla="*/ 6096001 w 12192000"/>
              <a:gd name="connsiteY4" fmla="*/ 2623721 h 2623721"/>
              <a:gd name="connsiteX5" fmla="*/ 527274 w 12192000"/>
              <a:gd name="connsiteY5" fmla="*/ 2001748 h 2623721"/>
              <a:gd name="connsiteX6" fmla="*/ 0 w 12192000"/>
              <a:gd name="connsiteY6" fmla="*/ 1863644 h 262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23721">
                <a:moveTo>
                  <a:pt x="0" y="0"/>
                </a:moveTo>
                <a:lnTo>
                  <a:pt x="12192000" y="0"/>
                </a:lnTo>
                <a:lnTo>
                  <a:pt x="12192000" y="1863643"/>
                </a:lnTo>
                <a:lnTo>
                  <a:pt x="11664726" y="2001748"/>
                </a:lnTo>
                <a:cubicBezTo>
                  <a:pt x="10024857" y="2397427"/>
                  <a:pt x="8123408" y="2623721"/>
                  <a:pt x="6096001" y="2623721"/>
                </a:cubicBezTo>
                <a:cubicBezTo>
                  <a:pt x="4068594" y="2623721"/>
                  <a:pt x="2167144" y="2397427"/>
                  <a:pt x="527274" y="2001748"/>
                </a:cubicBezTo>
                <a:lnTo>
                  <a:pt x="0" y="1863644"/>
                </a:lnTo>
                <a:close/>
              </a:path>
            </a:pathLst>
          </a:custGeom>
        </p:spPr>
      </p:pic>
      <p:sp>
        <p:nvSpPr>
          <p:cNvPr id="15" name="Title 2">
            <a:extLst>
              <a:ext uri="{FF2B5EF4-FFF2-40B4-BE49-F238E27FC236}">
                <a16:creationId xmlns:a16="http://schemas.microsoft.com/office/drawing/2014/main" id="{1D29971E-4226-16D5-A069-F2D6F80420A5}"/>
              </a:ext>
            </a:extLst>
          </p:cNvPr>
          <p:cNvSpPr txBox="1">
            <a:spLocks/>
          </p:cNvSpPr>
          <p:nvPr/>
        </p:nvSpPr>
        <p:spPr>
          <a:xfrm>
            <a:off x="1801009" y="237050"/>
            <a:ext cx="8589982" cy="842556"/>
          </a:xfrm>
          <a:prstGeom prst="rect">
            <a:avLst/>
          </a:prstGeom>
        </p:spPr>
        <p:txBody>
          <a:bodyPr/>
          <a:lst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a:lstStyle>
          <a:p>
            <a:pPr algn="ctr"/>
            <a:r>
              <a:rPr lang="en-US" sz="5200">
                <a:solidFill>
                  <a:schemeClr val="bg1"/>
                </a:solidFill>
                <a:latin typeface="+mn-lt"/>
              </a:rPr>
              <a:t>Welcome</a:t>
            </a:r>
          </a:p>
        </p:txBody>
      </p:sp>
      <p:sp>
        <p:nvSpPr>
          <p:cNvPr id="3" name="Subtitle 4">
            <a:extLst>
              <a:ext uri="{FF2B5EF4-FFF2-40B4-BE49-F238E27FC236}">
                <a16:creationId xmlns:a16="http://schemas.microsoft.com/office/drawing/2014/main" id="{652951E0-6B75-2EED-BC89-DE4BD7148195}"/>
              </a:ext>
            </a:extLst>
          </p:cNvPr>
          <p:cNvSpPr txBox="1">
            <a:spLocks/>
          </p:cNvSpPr>
          <p:nvPr/>
        </p:nvSpPr>
        <p:spPr>
          <a:xfrm>
            <a:off x="6594428" y="4239413"/>
            <a:ext cx="4739995" cy="1015359"/>
          </a:xfrm>
          <a:prstGeom prst="rect">
            <a:avLst/>
          </a:prstGeom>
        </p:spPr>
        <p:txBody>
          <a:bodyPr lIns="45720" rIns="45720">
            <a:noAutofit/>
          </a:bodyPr>
          <a:lstStyle>
            <a:lvl1pPr marL="0" indent="0" algn="l" defTabSz="914400" rtl="0" eaLnBrk="1" latinLnBrk="0" hangingPunct="1">
              <a:lnSpc>
                <a:spcPct val="110000"/>
              </a:lnSpc>
              <a:spcBef>
                <a:spcPts val="600"/>
              </a:spcBef>
              <a:spcAft>
                <a:spcPts val="0"/>
              </a:spcAft>
              <a:buClr>
                <a:schemeClr val="accent2"/>
              </a:buClr>
              <a:buFont typeface="Arial" panose="020B0604020202020204" pitchFamily="34" charset="0"/>
              <a:buNone/>
              <a:tabLst/>
              <a:defRPr lang="en-US" sz="2200" b="0" i="0" kern="1200">
                <a:solidFill>
                  <a:schemeClr val="tx1"/>
                </a:solidFill>
                <a:latin typeface="+mn-lt"/>
                <a:ea typeface="+mn-ea"/>
                <a:cs typeface="+mn-cs"/>
              </a:defRPr>
            </a:lvl1pPr>
            <a:lvl2pPr marL="342900" indent="0" algn="ctr"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500" b="0" i="0" kern="1200">
                <a:solidFill>
                  <a:schemeClr val="tx1"/>
                </a:solidFill>
                <a:latin typeface="+mn-lt"/>
                <a:ea typeface="+mn-ea"/>
                <a:cs typeface="+mn-cs"/>
              </a:defRPr>
            </a:lvl2pPr>
            <a:lvl3pPr marL="685800" indent="0" algn="ctr"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None/>
              <a:tabLst/>
              <a:defRPr lang="en-US" sz="1350" b="0" i="0" kern="1200">
                <a:solidFill>
                  <a:schemeClr val="tx1"/>
                </a:solidFill>
                <a:latin typeface="+mn-lt"/>
                <a:ea typeface="+mn-ea"/>
                <a:cs typeface="+mn-cs"/>
              </a:defRPr>
            </a:lvl3pPr>
            <a:lvl4pPr marL="1028700" indent="0" algn="ctr"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200" b="0" i="0" kern="1200">
                <a:solidFill>
                  <a:schemeClr val="tx1"/>
                </a:solidFill>
                <a:latin typeface="+mn-lt"/>
                <a:ea typeface="+mn-ea"/>
                <a:cs typeface="+mn-cs"/>
              </a:defRPr>
            </a:lvl4pPr>
            <a:lvl5pPr marL="1371600" indent="0" algn="ctr" defTabSz="914400" rtl="0" eaLnBrk="1" latinLnBrk="0" hangingPunct="1">
              <a:lnSpc>
                <a:spcPct val="110000"/>
              </a:lnSpc>
              <a:spcBef>
                <a:spcPts val="600"/>
              </a:spcBef>
              <a:spcAft>
                <a:spcPts val="0"/>
              </a:spcAft>
              <a:buClr>
                <a:schemeClr val="accent1"/>
              </a:buClr>
              <a:buFont typeface="Arial" panose="020B0604020202020204" pitchFamily="34" charset="0"/>
              <a:buNone/>
              <a:tabLst/>
              <a:defRPr lang="en-US" sz="1200" b="0" i="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ctr"/>
            <a:r>
              <a:rPr lang="en-US" sz="2800" b="1">
                <a:solidFill>
                  <a:schemeClr val="accent1"/>
                </a:solidFill>
              </a:rPr>
              <a:t>Nick Hill</a:t>
            </a:r>
          </a:p>
          <a:p>
            <a:pPr marL="0" indent="0" algn="ctr">
              <a:buNone/>
            </a:pPr>
            <a:r>
              <a:rPr lang="en-US" sz="2000"/>
              <a:t>Director of Intelligence Services</a:t>
            </a:r>
          </a:p>
        </p:txBody>
      </p:sp>
      <p:sp>
        <p:nvSpPr>
          <p:cNvPr id="4" name="Subtitle 4">
            <a:extLst>
              <a:ext uri="{FF2B5EF4-FFF2-40B4-BE49-F238E27FC236}">
                <a16:creationId xmlns:a16="http://schemas.microsoft.com/office/drawing/2014/main" id="{D8E8655D-F5A8-3438-EA8E-DA28F1F606D7}"/>
              </a:ext>
            </a:extLst>
          </p:cNvPr>
          <p:cNvSpPr txBox="1">
            <a:spLocks/>
          </p:cNvSpPr>
          <p:nvPr/>
        </p:nvSpPr>
        <p:spPr>
          <a:xfrm>
            <a:off x="1288434" y="4239414"/>
            <a:ext cx="4193243" cy="1015358"/>
          </a:xfrm>
          <a:prstGeom prst="rect">
            <a:avLst/>
          </a:prstGeom>
        </p:spPr>
        <p:txBody>
          <a:bodyPr lIns="45720" rIns="45720">
            <a:noAutofit/>
          </a:bodyPr>
          <a:lstStyle>
            <a:lvl1pPr marL="0" indent="0" algn="l" defTabSz="914400" rtl="0" eaLnBrk="1" latinLnBrk="0" hangingPunct="1">
              <a:lnSpc>
                <a:spcPct val="110000"/>
              </a:lnSpc>
              <a:spcBef>
                <a:spcPts val="600"/>
              </a:spcBef>
              <a:spcAft>
                <a:spcPts val="0"/>
              </a:spcAft>
              <a:buClr>
                <a:schemeClr val="accent2"/>
              </a:buClr>
              <a:buFont typeface="Arial" panose="020B0604020202020204" pitchFamily="34" charset="0"/>
              <a:buNone/>
              <a:tabLst/>
              <a:defRPr lang="en-US" sz="2200" b="0" i="0" kern="1200">
                <a:solidFill>
                  <a:schemeClr val="tx1"/>
                </a:solidFill>
                <a:latin typeface="+mn-lt"/>
                <a:ea typeface="+mn-ea"/>
                <a:cs typeface="+mn-cs"/>
              </a:defRPr>
            </a:lvl1pPr>
            <a:lvl2pPr marL="342900" indent="0" algn="ctr"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500" b="0" i="0" kern="1200">
                <a:solidFill>
                  <a:schemeClr val="tx1"/>
                </a:solidFill>
                <a:latin typeface="+mn-lt"/>
                <a:ea typeface="+mn-ea"/>
                <a:cs typeface="+mn-cs"/>
              </a:defRPr>
            </a:lvl2pPr>
            <a:lvl3pPr marL="685800" indent="0" algn="ctr"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None/>
              <a:tabLst/>
              <a:defRPr lang="en-US" sz="1350" b="0" i="0" kern="1200">
                <a:solidFill>
                  <a:schemeClr val="tx1"/>
                </a:solidFill>
                <a:latin typeface="+mn-lt"/>
                <a:ea typeface="+mn-ea"/>
                <a:cs typeface="+mn-cs"/>
              </a:defRPr>
            </a:lvl3pPr>
            <a:lvl4pPr marL="1028700" indent="0" algn="ctr"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200" b="0" i="0" kern="1200">
                <a:solidFill>
                  <a:schemeClr val="tx1"/>
                </a:solidFill>
                <a:latin typeface="+mn-lt"/>
                <a:ea typeface="+mn-ea"/>
                <a:cs typeface="+mn-cs"/>
              </a:defRPr>
            </a:lvl4pPr>
            <a:lvl5pPr marL="1371600" indent="0" algn="ctr" defTabSz="914400" rtl="0" eaLnBrk="1" latinLnBrk="0" hangingPunct="1">
              <a:lnSpc>
                <a:spcPct val="110000"/>
              </a:lnSpc>
              <a:spcBef>
                <a:spcPts val="600"/>
              </a:spcBef>
              <a:spcAft>
                <a:spcPts val="0"/>
              </a:spcAft>
              <a:buClr>
                <a:schemeClr val="accent1"/>
              </a:buClr>
              <a:buFont typeface="Arial" panose="020B0604020202020204" pitchFamily="34" charset="0"/>
              <a:buNone/>
              <a:tabLst/>
              <a:defRPr lang="en-US" sz="1200" b="0" i="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ctr"/>
            <a:r>
              <a:rPr lang="en-US" sz="2800" b="1">
                <a:solidFill>
                  <a:schemeClr val="accent1"/>
                </a:solidFill>
              </a:rPr>
              <a:t>Rob Burton</a:t>
            </a:r>
          </a:p>
          <a:p>
            <a:pPr algn="ctr"/>
            <a:r>
              <a:rPr lang="en-US" sz="2000"/>
              <a:t>Co-founder and </a:t>
            </a:r>
            <a:br>
              <a:rPr lang="en-US" sz="2000"/>
            </a:br>
            <a:r>
              <a:rPr lang="en-US" sz="2000"/>
              <a:t>Managing Director</a:t>
            </a:r>
          </a:p>
        </p:txBody>
      </p:sp>
      <p:grpSp>
        <p:nvGrpSpPr>
          <p:cNvPr id="6" name="Group 5">
            <a:extLst>
              <a:ext uri="{FF2B5EF4-FFF2-40B4-BE49-F238E27FC236}">
                <a16:creationId xmlns:a16="http://schemas.microsoft.com/office/drawing/2014/main" id="{BAA1DC25-535E-95A4-205F-4214D52CC87E}"/>
              </a:ext>
            </a:extLst>
          </p:cNvPr>
          <p:cNvGrpSpPr/>
          <p:nvPr/>
        </p:nvGrpSpPr>
        <p:grpSpPr>
          <a:xfrm>
            <a:off x="8040999" y="5720672"/>
            <a:ext cx="1846850" cy="399870"/>
            <a:chOff x="762381" y="847673"/>
            <a:chExt cx="2411032" cy="522026"/>
          </a:xfrm>
        </p:grpSpPr>
        <p:pic>
          <p:nvPicPr>
            <p:cNvPr id="7" name="Picture 6" descr="A close up of graphics&#10;&#10;Description automatically generated">
              <a:extLst>
                <a:ext uri="{FF2B5EF4-FFF2-40B4-BE49-F238E27FC236}">
                  <a16:creationId xmlns:a16="http://schemas.microsoft.com/office/drawing/2014/main" id="{090CB565-AEC7-93D8-9666-5DB967D373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381" y="847673"/>
              <a:ext cx="521286" cy="521286"/>
            </a:xfrm>
            <a:prstGeom prst="rect">
              <a:avLst/>
            </a:prstGeom>
          </p:spPr>
        </p:pic>
        <p:pic>
          <p:nvPicPr>
            <p:cNvPr id="11" name="Graphic 10">
              <a:extLst>
                <a:ext uri="{FF2B5EF4-FFF2-40B4-BE49-F238E27FC236}">
                  <a16:creationId xmlns:a16="http://schemas.microsoft.com/office/drawing/2014/main" id="{DC6CC50B-B40F-DDF2-8FFC-2CD78BD3AB2C}"/>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5955"/>
            <a:stretch/>
          </p:blipFill>
          <p:spPr>
            <a:xfrm>
              <a:off x="1387664" y="848460"/>
              <a:ext cx="1785749" cy="521239"/>
            </a:xfrm>
            <a:prstGeom prst="rect">
              <a:avLst/>
            </a:prstGeom>
          </p:spPr>
        </p:pic>
      </p:grpSp>
      <p:pic>
        <p:nvPicPr>
          <p:cNvPr id="12" name="Picture 11">
            <a:extLst>
              <a:ext uri="{FF2B5EF4-FFF2-40B4-BE49-F238E27FC236}">
                <a16:creationId xmlns:a16="http://schemas.microsoft.com/office/drawing/2014/main" id="{4D7C33CF-D457-8BD2-3787-8C2BAD3111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42996" y="5625291"/>
            <a:ext cx="2284118" cy="590064"/>
          </a:xfrm>
          <a:prstGeom prst="rect">
            <a:avLst/>
          </a:prstGeom>
        </p:spPr>
      </p:pic>
      <p:pic>
        <p:nvPicPr>
          <p:cNvPr id="13" name="Picture 12" descr="A person in a suit&#10;&#10;Description automatically generated with medium confidence">
            <a:extLst>
              <a:ext uri="{FF2B5EF4-FFF2-40B4-BE49-F238E27FC236}">
                <a16:creationId xmlns:a16="http://schemas.microsoft.com/office/drawing/2014/main" id="{78A57803-EFBA-E30A-F42A-068BDAAF56D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81093" y="1251116"/>
            <a:ext cx="2607925" cy="2694001"/>
          </a:xfrm>
          <a:prstGeom prst="ellipse">
            <a:avLst/>
          </a:prstGeom>
          <a:ln w="19050">
            <a:solidFill>
              <a:schemeClr val="bg1"/>
            </a:solidFill>
          </a:ln>
          <a:effectLst>
            <a:outerShdw blurRad="317500" dir="5400000" algn="ctr" rotWithShape="0">
              <a:srgbClr val="000000">
                <a:alpha val="20000"/>
              </a:srgbClr>
            </a:outerShdw>
          </a:effectLst>
        </p:spPr>
      </p:pic>
      <p:pic>
        <p:nvPicPr>
          <p:cNvPr id="18" name="Picture 2" descr="A person in a suit smiling&#10;&#10;Description automatically generated">
            <a:extLst>
              <a:ext uri="{FF2B5EF4-FFF2-40B4-BE49-F238E27FC236}">
                <a16:creationId xmlns:a16="http://schemas.microsoft.com/office/drawing/2014/main" id="{AE39616E-8DD9-26AA-2948-5B7CF93519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4469" y="899059"/>
            <a:ext cx="3340728" cy="3430412"/>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3">
            <a:extLst>
              <a:ext uri="{FF2B5EF4-FFF2-40B4-BE49-F238E27FC236}">
                <a16:creationId xmlns:a16="http://schemas.microsoft.com/office/drawing/2014/main" id="{3DEAD2F6-9C68-E522-FFBF-66D891BC7F69}"/>
              </a:ext>
            </a:extLst>
          </p:cNvPr>
          <p:cNvSpPr>
            <a:spLocks noChangeAspect="1" noChangeArrowheads="1"/>
          </p:cNvSpPr>
          <p:nvPr/>
        </p:nvSpPr>
        <p:spPr bwMode="auto">
          <a:xfrm>
            <a:off x="7979584" y="18160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746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screen with a circle&#10;&#10;Description automatically generated">
            <a:extLst>
              <a:ext uri="{FF2B5EF4-FFF2-40B4-BE49-F238E27FC236}">
                <a16:creationId xmlns:a16="http://schemas.microsoft.com/office/drawing/2014/main" id="{4D5B149F-B5BE-A6B9-430C-6D75DDA76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ontent Placeholder 6">
            <a:extLst>
              <a:ext uri="{FF2B5EF4-FFF2-40B4-BE49-F238E27FC236}">
                <a16:creationId xmlns:a16="http://schemas.microsoft.com/office/drawing/2014/main" id="{D19FB837-A8E1-0438-EAB8-B3D47AB7F52D}"/>
              </a:ext>
            </a:extLst>
          </p:cNvPr>
          <p:cNvSpPr txBox="1">
            <a:spLocks/>
          </p:cNvSpPr>
          <p:nvPr/>
        </p:nvSpPr>
        <p:spPr>
          <a:xfrm>
            <a:off x="2368550" y="2444115"/>
            <a:ext cx="7454900" cy="1877437"/>
          </a:xfrm>
          <a:prstGeom prst="rect">
            <a:avLst/>
          </a:prstGeom>
        </p:spPr>
        <p:txBody>
          <a:bodyPr lIns="27432" tIns="0" rIns="27432" bIns="0" anchor="t">
            <a:spAutoFit/>
          </a:bodyPr>
          <a:lstStyle>
            <a:lvl1pPr marL="0" indent="0" algn="l" defTabSz="914400" rtl="0" eaLnBrk="1" latinLnBrk="0" hangingPunct="1">
              <a:lnSpc>
                <a:spcPct val="100000"/>
              </a:lnSpc>
              <a:spcBef>
                <a:spcPts val="0"/>
              </a:spcBef>
              <a:spcAft>
                <a:spcPts val="0"/>
              </a:spcAft>
              <a:buClr>
                <a:schemeClr val="accent2"/>
              </a:buClr>
              <a:buFont typeface="Arial" panose="020B0604020202020204" pitchFamily="34" charset="0"/>
              <a:buNone/>
              <a:tabLst/>
              <a:defRPr lang="en-US" sz="2600" b="0" i="0" kern="1200">
                <a:solidFill>
                  <a:schemeClr val="accent4"/>
                </a:solidFill>
                <a:latin typeface="+mj-lt"/>
                <a:ea typeface="+mn-ea"/>
                <a:cs typeface="+mn-cs"/>
              </a:defRPr>
            </a:lvl1pPr>
            <a:lvl2pPr marL="4572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2000" b="0" i="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None/>
              <a:tabLst/>
              <a:defRPr lang="en-US" sz="1800" b="0" i="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600" b="0" i="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600"/>
              </a:spcBef>
              <a:spcAft>
                <a:spcPts val="0"/>
              </a:spcAft>
              <a:buClr>
                <a:schemeClr val="accent1"/>
              </a:buClr>
              <a:buFont typeface="Arial" panose="020B0604020202020204" pitchFamily="34" charset="0"/>
              <a:buNone/>
              <a:tabLst/>
              <a:defRPr lang="en-US" sz="1600" b="0" i="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8000" b="1">
                <a:solidFill>
                  <a:schemeClr val="bg1"/>
                </a:solidFill>
              </a:rPr>
              <a:t>BREAKOUT</a:t>
            </a:r>
          </a:p>
          <a:p>
            <a:pPr algn="ctr"/>
            <a:r>
              <a:rPr lang="en-US" sz="4100">
                <a:solidFill>
                  <a:schemeClr val="bg1"/>
                </a:solidFill>
              </a:rPr>
              <a:t>for Inject Period Three</a:t>
            </a:r>
          </a:p>
        </p:txBody>
      </p:sp>
    </p:spTree>
    <p:extLst>
      <p:ext uri="{BB962C8B-B14F-4D97-AF65-F5344CB8AC3E}">
        <p14:creationId xmlns:p14="http://schemas.microsoft.com/office/powerpoint/2010/main" val="427695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background with small dots&#10;&#10;Description automatically generated">
            <a:extLst>
              <a:ext uri="{FF2B5EF4-FFF2-40B4-BE49-F238E27FC236}">
                <a16:creationId xmlns:a16="http://schemas.microsoft.com/office/drawing/2014/main" id="{5D6C7C93-4D54-D500-9C9B-D2DF34C96C19}"/>
              </a:ext>
            </a:extLst>
          </p:cNvPr>
          <p:cNvPicPr>
            <a:picLocks noChangeAspect="1"/>
          </p:cNvPicPr>
          <p:nvPr/>
        </p:nvPicPr>
        <p:blipFill rotWithShape="1">
          <a:blip r:embed="rId2">
            <a:extLst>
              <a:ext uri="{28A0092B-C50C-407E-A947-70E740481C1C}">
                <a14:useLocalDpi xmlns:a14="http://schemas.microsoft.com/office/drawing/2010/main" val="0"/>
              </a:ext>
            </a:extLst>
          </a:blip>
          <a:srcRect l="69843"/>
          <a:stretch/>
        </p:blipFill>
        <p:spPr>
          <a:xfrm>
            <a:off x="8515324" y="0"/>
            <a:ext cx="3676676" cy="6858000"/>
          </a:xfrm>
          <a:custGeom>
            <a:avLst/>
            <a:gdLst>
              <a:gd name="connsiteX0" fmla="*/ 507502 w 3676676"/>
              <a:gd name="connsiteY0" fmla="*/ 0 h 6858000"/>
              <a:gd name="connsiteX1" fmla="*/ 3676676 w 3676676"/>
              <a:gd name="connsiteY1" fmla="*/ 0 h 6858000"/>
              <a:gd name="connsiteX2" fmla="*/ 3676676 w 3676676"/>
              <a:gd name="connsiteY2" fmla="*/ 6858000 h 6858000"/>
              <a:gd name="connsiteX3" fmla="*/ 507502 w 3676676"/>
              <a:gd name="connsiteY3" fmla="*/ 6858000 h 6858000"/>
              <a:gd name="connsiteX4" fmla="*/ 443307 w 3676676"/>
              <a:gd name="connsiteY4" fmla="*/ 6650806 h 6858000"/>
              <a:gd name="connsiteX5" fmla="*/ 0 w 3676676"/>
              <a:gd name="connsiteY5" fmla="*/ 3429000 h 6858000"/>
              <a:gd name="connsiteX6" fmla="*/ 443307 w 3676676"/>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6676" h="6858000">
                <a:moveTo>
                  <a:pt x="507502" y="0"/>
                </a:moveTo>
                <a:lnTo>
                  <a:pt x="3676676" y="0"/>
                </a:lnTo>
                <a:lnTo>
                  <a:pt x="3676676"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7" name="Title 3">
            <a:extLst>
              <a:ext uri="{FF2B5EF4-FFF2-40B4-BE49-F238E27FC236}">
                <a16:creationId xmlns:a16="http://schemas.microsoft.com/office/drawing/2014/main" id="{29B2C493-1182-5CCB-6284-BAD6503E51F5}"/>
              </a:ext>
            </a:extLst>
          </p:cNvPr>
          <p:cNvSpPr>
            <a:spLocks noGrp="1"/>
          </p:cNvSpPr>
          <p:nvPr>
            <p:ph type="title"/>
          </p:nvPr>
        </p:nvSpPr>
        <p:spPr>
          <a:xfrm>
            <a:off x="432098" y="254724"/>
            <a:ext cx="8589982" cy="548640"/>
          </a:xfrm>
        </p:spPr>
        <p:txBody>
          <a:bodyPr/>
          <a:lstStyle/>
          <a:p>
            <a:r>
              <a:rPr lang="en-US" b="1"/>
              <a:t>Well done, </a:t>
            </a:r>
            <a:r>
              <a:rPr lang="en-US"/>
              <a:t>and thank you!</a:t>
            </a:r>
          </a:p>
        </p:txBody>
      </p:sp>
      <p:sp>
        <p:nvSpPr>
          <p:cNvPr id="8" name="Rounded Rectangle 24">
            <a:extLst>
              <a:ext uri="{FF2B5EF4-FFF2-40B4-BE49-F238E27FC236}">
                <a16:creationId xmlns:a16="http://schemas.microsoft.com/office/drawing/2014/main" id="{66BEF240-0206-C291-27F3-0B51532B43E3}"/>
              </a:ext>
            </a:extLst>
          </p:cNvPr>
          <p:cNvSpPr/>
          <p:nvPr/>
        </p:nvSpPr>
        <p:spPr>
          <a:xfrm>
            <a:off x="5867400" y="1231900"/>
            <a:ext cx="5651203" cy="4584438"/>
          </a:xfrm>
          <a:prstGeom prst="roundRect">
            <a:avLst>
              <a:gd name="adj" fmla="val 3134"/>
            </a:avLst>
          </a:prstGeom>
          <a:solidFill>
            <a:srgbClr val="EFEFEF"/>
          </a:solidFill>
          <a:ln>
            <a:noFill/>
          </a:ln>
          <a:effectLst>
            <a:outerShdw blurRad="127000" dist="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E8DD3A-00ED-FA49-387C-8F886D298C68}"/>
              </a:ext>
            </a:extLst>
          </p:cNvPr>
          <p:cNvSpPr txBox="1"/>
          <p:nvPr/>
        </p:nvSpPr>
        <p:spPr>
          <a:xfrm>
            <a:off x="286705" y="2093360"/>
            <a:ext cx="765716" cy="892552"/>
          </a:xfrm>
          <a:prstGeom prst="rect">
            <a:avLst/>
          </a:prstGeom>
          <a:noFill/>
        </p:spPr>
        <p:txBody>
          <a:bodyPr wrap="square">
            <a:spAutoFit/>
          </a:bodyPr>
          <a:lstStyle/>
          <a:p>
            <a:pPr algn="ctr"/>
            <a:r>
              <a:rPr lang="en-US" sz="5200">
                <a:solidFill>
                  <a:schemeClr val="accent3"/>
                </a:solidFill>
              </a:rPr>
              <a:t>1</a:t>
            </a:r>
          </a:p>
        </p:txBody>
      </p:sp>
      <p:sp>
        <p:nvSpPr>
          <p:cNvPr id="10" name="TextBox 9">
            <a:extLst>
              <a:ext uri="{FF2B5EF4-FFF2-40B4-BE49-F238E27FC236}">
                <a16:creationId xmlns:a16="http://schemas.microsoft.com/office/drawing/2014/main" id="{3311D558-D6D2-39FE-C0FC-FE0E4154B3D6}"/>
              </a:ext>
            </a:extLst>
          </p:cNvPr>
          <p:cNvSpPr txBox="1"/>
          <p:nvPr/>
        </p:nvSpPr>
        <p:spPr>
          <a:xfrm>
            <a:off x="286705" y="3144580"/>
            <a:ext cx="765716" cy="892552"/>
          </a:xfrm>
          <a:prstGeom prst="rect">
            <a:avLst/>
          </a:prstGeom>
          <a:noFill/>
        </p:spPr>
        <p:txBody>
          <a:bodyPr wrap="square">
            <a:spAutoFit/>
          </a:bodyPr>
          <a:lstStyle/>
          <a:p>
            <a:pPr algn="ctr"/>
            <a:r>
              <a:rPr lang="en-US" sz="5200">
                <a:solidFill>
                  <a:schemeClr val="accent3"/>
                </a:solidFill>
              </a:rPr>
              <a:t>2</a:t>
            </a:r>
          </a:p>
        </p:txBody>
      </p:sp>
      <p:sp>
        <p:nvSpPr>
          <p:cNvPr id="11" name="TextBox 10">
            <a:extLst>
              <a:ext uri="{FF2B5EF4-FFF2-40B4-BE49-F238E27FC236}">
                <a16:creationId xmlns:a16="http://schemas.microsoft.com/office/drawing/2014/main" id="{742BA035-383C-D600-02E5-BD1B4500AB4C}"/>
              </a:ext>
            </a:extLst>
          </p:cNvPr>
          <p:cNvSpPr txBox="1"/>
          <p:nvPr/>
        </p:nvSpPr>
        <p:spPr>
          <a:xfrm>
            <a:off x="286705" y="4196654"/>
            <a:ext cx="765716" cy="892552"/>
          </a:xfrm>
          <a:prstGeom prst="rect">
            <a:avLst/>
          </a:prstGeom>
          <a:noFill/>
        </p:spPr>
        <p:txBody>
          <a:bodyPr wrap="square">
            <a:spAutoFit/>
          </a:bodyPr>
          <a:lstStyle/>
          <a:p>
            <a:pPr algn="ctr"/>
            <a:r>
              <a:rPr lang="en-US" sz="5200">
                <a:solidFill>
                  <a:schemeClr val="accent3"/>
                </a:solidFill>
              </a:rPr>
              <a:t>3</a:t>
            </a:r>
          </a:p>
        </p:txBody>
      </p:sp>
      <p:sp>
        <p:nvSpPr>
          <p:cNvPr id="12" name="Content Placeholder 1">
            <a:extLst>
              <a:ext uri="{FF2B5EF4-FFF2-40B4-BE49-F238E27FC236}">
                <a16:creationId xmlns:a16="http://schemas.microsoft.com/office/drawing/2014/main" id="{71EA0221-C0E2-5E14-5036-267D0C880F8B}"/>
              </a:ext>
            </a:extLst>
          </p:cNvPr>
          <p:cNvSpPr txBox="1">
            <a:spLocks/>
          </p:cNvSpPr>
          <p:nvPr/>
        </p:nvSpPr>
        <p:spPr>
          <a:xfrm>
            <a:off x="5867400" y="1231900"/>
            <a:ext cx="5651203" cy="4584438"/>
          </a:xfrm>
          <a:prstGeom prst="roundRect">
            <a:avLst>
              <a:gd name="adj" fmla="val 3162"/>
            </a:avLst>
          </a:prstGeom>
          <a:noFill/>
        </p:spPr>
        <p:txBody>
          <a:bodyPr wrap="square" lIns="320040" tIns="274320" rIns="274320" bIns="365760">
            <a:no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Clr>
                <a:schemeClr val="accent3"/>
              </a:buClr>
              <a:buNone/>
            </a:pPr>
            <a:r>
              <a:rPr lang="en-US" sz="2600" b="1">
                <a:solidFill>
                  <a:schemeClr val="accent3"/>
                </a:solidFill>
              </a:rPr>
              <a:t>Post Exercise</a:t>
            </a:r>
          </a:p>
          <a:p>
            <a:pPr marL="228600" indent="-228600">
              <a:spcBef>
                <a:spcPts val="1800"/>
              </a:spcBef>
              <a:buClr>
                <a:schemeClr val="accent3"/>
              </a:buClr>
            </a:pPr>
            <a:r>
              <a:rPr lang="en-US"/>
              <a:t>Draft After Action Report (AAR) will be prepared based on:</a:t>
            </a:r>
          </a:p>
          <a:p>
            <a:pPr marL="548640" indent="-274320">
              <a:spcBef>
                <a:spcPts val="1200"/>
              </a:spcBef>
              <a:buClr>
                <a:schemeClr val="tx2"/>
              </a:buClr>
              <a:buFont typeface="Arial" panose="020B0604020202020204" pitchFamily="34" charset="0"/>
              <a:buChar char="‒"/>
            </a:pPr>
            <a:r>
              <a:rPr lang="en-US" sz="1800"/>
              <a:t>Identified Gaps</a:t>
            </a:r>
          </a:p>
          <a:p>
            <a:pPr marL="548640" indent="-274320">
              <a:spcBef>
                <a:spcPts val="1200"/>
              </a:spcBef>
              <a:buClr>
                <a:schemeClr val="tx2"/>
              </a:buClr>
              <a:buFont typeface="Arial" panose="020B0604020202020204" pitchFamily="34" charset="0"/>
              <a:buChar char="‒"/>
            </a:pPr>
            <a:r>
              <a:rPr lang="en-US" sz="1800"/>
              <a:t>Observations</a:t>
            </a:r>
          </a:p>
          <a:p>
            <a:pPr marL="228600" indent="-228600">
              <a:spcBef>
                <a:spcPts val="1800"/>
              </a:spcBef>
              <a:buClr>
                <a:schemeClr val="accent3"/>
              </a:buClr>
            </a:pPr>
            <a:r>
              <a:rPr lang="en-US"/>
              <a:t>AAR review</a:t>
            </a:r>
          </a:p>
          <a:p>
            <a:pPr marL="228600" indent="-228600">
              <a:spcBef>
                <a:spcPts val="1800"/>
              </a:spcBef>
              <a:buClr>
                <a:schemeClr val="accent3"/>
              </a:buClr>
            </a:pPr>
            <a:r>
              <a:rPr lang="en-US"/>
              <a:t>Final AAR and Executive Summary Video</a:t>
            </a:r>
          </a:p>
          <a:p>
            <a:pPr marL="228600" indent="-228600">
              <a:spcBef>
                <a:spcPts val="1800"/>
              </a:spcBef>
              <a:buClr>
                <a:schemeClr val="accent3"/>
              </a:buClr>
            </a:pPr>
            <a:r>
              <a:rPr lang="en-US"/>
              <a:t>Remediation plan with owners </a:t>
            </a:r>
          </a:p>
        </p:txBody>
      </p:sp>
      <p:sp>
        <p:nvSpPr>
          <p:cNvPr id="13" name="Content Placeholder 1">
            <a:extLst>
              <a:ext uri="{FF2B5EF4-FFF2-40B4-BE49-F238E27FC236}">
                <a16:creationId xmlns:a16="http://schemas.microsoft.com/office/drawing/2014/main" id="{48220ECC-BEF9-4F11-F174-789121CAE265}"/>
              </a:ext>
            </a:extLst>
          </p:cNvPr>
          <p:cNvSpPr txBox="1">
            <a:spLocks/>
          </p:cNvSpPr>
          <p:nvPr/>
        </p:nvSpPr>
        <p:spPr>
          <a:xfrm>
            <a:off x="216199" y="1277256"/>
            <a:ext cx="5651202" cy="960006"/>
          </a:xfrm>
          <a:prstGeom prst="rect">
            <a:avLst/>
          </a:prstGeom>
          <a:noFill/>
        </p:spPr>
        <p:txBody>
          <a:bodyPr wrap="square" lIns="274320" tIns="274320" rIns="274320" bIns="274320">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2600" b="1"/>
              <a:t>Gaps / Issues </a:t>
            </a:r>
          </a:p>
        </p:txBody>
      </p:sp>
      <p:sp>
        <p:nvSpPr>
          <p:cNvPr id="14" name="Content Placeholder 1">
            <a:extLst>
              <a:ext uri="{FF2B5EF4-FFF2-40B4-BE49-F238E27FC236}">
                <a16:creationId xmlns:a16="http://schemas.microsoft.com/office/drawing/2014/main" id="{0D32B4E3-943B-8F73-C007-FD2072507FF2}"/>
              </a:ext>
            </a:extLst>
          </p:cNvPr>
          <p:cNvSpPr txBox="1">
            <a:spLocks/>
          </p:cNvSpPr>
          <p:nvPr/>
        </p:nvSpPr>
        <p:spPr>
          <a:xfrm>
            <a:off x="1004576" y="2171948"/>
            <a:ext cx="4790254" cy="2866875"/>
          </a:xfrm>
          <a:prstGeom prst="rect">
            <a:avLst/>
          </a:prstGeom>
        </p:spPr>
        <p:txBody>
          <a:bodyPr wrap="square">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600"/>
              </a:spcBef>
              <a:buNone/>
            </a:pPr>
            <a:r>
              <a:rPr lang="en-US"/>
              <a:t>What are some of the more significant issues that you identified?</a:t>
            </a:r>
          </a:p>
          <a:p>
            <a:pPr marL="0" indent="0">
              <a:spcBef>
                <a:spcPts val="3000"/>
              </a:spcBef>
              <a:buNone/>
            </a:pPr>
            <a:r>
              <a:rPr lang="en-US"/>
              <a:t>What is the one thing you will take </a:t>
            </a:r>
            <a:br>
              <a:rPr lang="en-US"/>
            </a:br>
            <a:r>
              <a:rPr lang="en-US"/>
              <a:t>away from today’s session?</a:t>
            </a:r>
          </a:p>
          <a:p>
            <a:pPr marL="0" indent="0">
              <a:spcBef>
                <a:spcPts val="3000"/>
              </a:spcBef>
              <a:buNone/>
            </a:pPr>
            <a:r>
              <a:rPr lang="en-US"/>
              <a:t>Consider the question while filling </a:t>
            </a:r>
            <a:br>
              <a:rPr lang="en-US"/>
            </a:br>
            <a:r>
              <a:rPr lang="en-US"/>
              <a:t>out the feedback form.</a:t>
            </a:r>
          </a:p>
        </p:txBody>
      </p:sp>
    </p:spTree>
    <p:extLst>
      <p:ext uri="{BB962C8B-B14F-4D97-AF65-F5344CB8AC3E}">
        <p14:creationId xmlns:p14="http://schemas.microsoft.com/office/powerpoint/2010/main" val="80009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8F3AAA-C378-0C84-771C-2345A513D7C5}"/>
              </a:ext>
            </a:extLst>
          </p:cNvPr>
          <p:cNvSpPr/>
          <p:nvPr/>
        </p:nvSpPr>
        <p:spPr>
          <a:xfrm>
            <a:off x="0" y="373267"/>
            <a:ext cx="12191999" cy="6780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range background with a white circle&#10;&#10;Description automatically generated with medium confidence">
            <a:extLst>
              <a:ext uri="{FF2B5EF4-FFF2-40B4-BE49-F238E27FC236}">
                <a16:creationId xmlns:a16="http://schemas.microsoft.com/office/drawing/2014/main" id="{D938E66B-9C6A-0E9C-B352-6304495C2587}"/>
              </a:ext>
            </a:extLst>
          </p:cNvPr>
          <p:cNvPicPr>
            <a:picLocks noChangeAspect="1"/>
          </p:cNvPicPr>
          <p:nvPr/>
        </p:nvPicPr>
        <p:blipFill rotWithShape="1">
          <a:blip r:embed="rId2">
            <a:extLst>
              <a:ext uri="{28A0092B-C50C-407E-A947-70E740481C1C}">
                <a14:useLocalDpi xmlns:a14="http://schemas.microsoft.com/office/drawing/2010/main" val="0"/>
              </a:ext>
            </a:extLst>
          </a:blip>
          <a:srcRect r="70498"/>
          <a:stretch/>
        </p:blipFill>
        <p:spPr>
          <a:xfrm>
            <a:off x="0" y="0"/>
            <a:ext cx="3596856" cy="6858000"/>
          </a:xfrm>
          <a:custGeom>
            <a:avLst/>
            <a:gdLst>
              <a:gd name="connsiteX0" fmla="*/ 0 w 3596856"/>
              <a:gd name="connsiteY0" fmla="*/ 0 h 6858000"/>
              <a:gd name="connsiteX1" fmla="*/ 3089354 w 3596856"/>
              <a:gd name="connsiteY1" fmla="*/ 0 h 6858000"/>
              <a:gd name="connsiteX2" fmla="*/ 3153549 w 3596856"/>
              <a:gd name="connsiteY2" fmla="*/ 207194 h 6858000"/>
              <a:gd name="connsiteX3" fmla="*/ 3596856 w 3596856"/>
              <a:gd name="connsiteY3" fmla="*/ 3429000 h 6858000"/>
              <a:gd name="connsiteX4" fmla="*/ 3153549 w 3596856"/>
              <a:gd name="connsiteY4" fmla="*/ 6650806 h 6858000"/>
              <a:gd name="connsiteX5" fmla="*/ 3089354 w 3596856"/>
              <a:gd name="connsiteY5" fmla="*/ 6858000 h 6858000"/>
              <a:gd name="connsiteX6" fmla="*/ 0 w 359685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6856" h="6858000">
                <a:moveTo>
                  <a:pt x="0" y="0"/>
                </a:moveTo>
                <a:lnTo>
                  <a:pt x="3089354" y="0"/>
                </a:lnTo>
                <a:lnTo>
                  <a:pt x="3153549" y="207194"/>
                </a:lnTo>
                <a:cubicBezTo>
                  <a:pt x="3437647" y="1181839"/>
                  <a:pt x="3596856" y="2274685"/>
                  <a:pt x="3596856" y="3429000"/>
                </a:cubicBezTo>
                <a:cubicBezTo>
                  <a:pt x="3596856" y="4583316"/>
                  <a:pt x="3437647" y="5676161"/>
                  <a:pt x="3153549" y="6650806"/>
                </a:cubicBezTo>
                <a:lnTo>
                  <a:pt x="3089354" y="6858000"/>
                </a:lnTo>
                <a:lnTo>
                  <a:pt x="0" y="6858000"/>
                </a:lnTo>
                <a:close/>
              </a:path>
            </a:pathLst>
          </a:custGeom>
        </p:spPr>
      </p:pic>
      <p:sp>
        <p:nvSpPr>
          <p:cNvPr id="6" name="Title 1">
            <a:extLst>
              <a:ext uri="{FF2B5EF4-FFF2-40B4-BE49-F238E27FC236}">
                <a16:creationId xmlns:a16="http://schemas.microsoft.com/office/drawing/2014/main" id="{75A12430-45AD-F373-4BEB-C5DC90A35B10}"/>
              </a:ext>
            </a:extLst>
          </p:cNvPr>
          <p:cNvSpPr txBox="1">
            <a:spLocks/>
          </p:cNvSpPr>
          <p:nvPr/>
        </p:nvSpPr>
        <p:spPr>
          <a:xfrm>
            <a:off x="432098" y="2967335"/>
            <a:ext cx="3065845" cy="923330"/>
          </a:xfrm>
          <a:prstGeom prst="rect">
            <a:avLst/>
          </a:prstGeom>
        </p:spPr>
        <p:txBody>
          <a:bodyPr wrap="square" lIns="45720" tIns="91440" rIns="45720" bIns="91440">
            <a:spAutoFit/>
          </a:bodyPr>
          <a:lst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a:lstStyle>
          <a:p>
            <a:r>
              <a:rPr lang="en-US" sz="4800">
                <a:solidFill>
                  <a:schemeClr val="bg1"/>
                </a:solidFill>
                <a:latin typeface="+mn-lt"/>
              </a:rPr>
              <a:t>About Us</a:t>
            </a:r>
          </a:p>
        </p:txBody>
      </p:sp>
      <p:sp>
        <p:nvSpPr>
          <p:cNvPr id="16" name="Content Placeholder 4">
            <a:extLst>
              <a:ext uri="{FF2B5EF4-FFF2-40B4-BE49-F238E27FC236}">
                <a16:creationId xmlns:a16="http://schemas.microsoft.com/office/drawing/2014/main" id="{2FBFCB31-15B1-8F44-2379-6BBE69FE5ED5}"/>
              </a:ext>
            </a:extLst>
          </p:cNvPr>
          <p:cNvSpPr txBox="1">
            <a:spLocks/>
          </p:cNvSpPr>
          <p:nvPr/>
        </p:nvSpPr>
        <p:spPr>
          <a:xfrm>
            <a:off x="4200294" y="2018470"/>
            <a:ext cx="3791411" cy="4096580"/>
          </a:xfrm>
          <a:prstGeom prst="rect">
            <a:avLst/>
          </a:prstGeom>
        </p:spPr>
        <p:txBody>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chemeClr val="accent1"/>
              </a:buClr>
              <a:buNone/>
            </a:pPr>
            <a:r>
              <a:rPr lang="en-US" sz="1600" b="1">
                <a:solidFill>
                  <a:schemeClr val="accent1"/>
                </a:solidFill>
              </a:rPr>
              <a:t>Products</a:t>
            </a:r>
          </a:p>
          <a:p>
            <a:pPr>
              <a:spcBef>
                <a:spcPts val="800"/>
              </a:spcBef>
              <a:buClr>
                <a:schemeClr val="accent1"/>
              </a:buClr>
            </a:pPr>
            <a:r>
              <a:rPr lang="en-US" sz="1600"/>
              <a:t>Mass Notification</a:t>
            </a:r>
          </a:p>
          <a:p>
            <a:pPr>
              <a:spcBef>
                <a:spcPts val="800"/>
              </a:spcBef>
              <a:buClr>
                <a:schemeClr val="accent1"/>
              </a:buClr>
            </a:pPr>
            <a:r>
              <a:rPr lang="en-US" sz="1600"/>
              <a:t>Risk Intelligence</a:t>
            </a:r>
          </a:p>
          <a:p>
            <a:pPr>
              <a:spcBef>
                <a:spcPts val="800"/>
              </a:spcBef>
              <a:buClr>
                <a:schemeClr val="accent1"/>
              </a:buClr>
            </a:pPr>
            <a:r>
              <a:rPr lang="en-US" sz="1600"/>
              <a:t>Incident Management</a:t>
            </a:r>
          </a:p>
          <a:p>
            <a:pPr>
              <a:spcBef>
                <a:spcPts val="800"/>
              </a:spcBef>
              <a:buClr>
                <a:schemeClr val="accent1"/>
              </a:buClr>
            </a:pPr>
            <a:r>
              <a:rPr lang="en-US" sz="1600"/>
              <a:t>Travel Risk Management</a:t>
            </a:r>
          </a:p>
          <a:p>
            <a:pPr marL="0" indent="0">
              <a:spcBef>
                <a:spcPts val="1800"/>
              </a:spcBef>
              <a:buClr>
                <a:schemeClr val="accent1"/>
              </a:buClr>
              <a:buNone/>
            </a:pPr>
            <a:r>
              <a:rPr lang="en-US" sz="1600" b="1">
                <a:solidFill>
                  <a:schemeClr val="accent1"/>
                </a:solidFill>
              </a:rPr>
              <a:t>Global Risk and Intelligence Services</a:t>
            </a:r>
          </a:p>
          <a:p>
            <a:pPr>
              <a:spcBef>
                <a:spcPts val="800"/>
              </a:spcBef>
              <a:buClr>
                <a:schemeClr val="accent1"/>
              </a:buClr>
            </a:pPr>
            <a:r>
              <a:rPr lang="en-US" sz="1600"/>
              <a:t>Watch Center Monitoring</a:t>
            </a:r>
          </a:p>
          <a:p>
            <a:pPr>
              <a:spcBef>
                <a:spcPts val="800"/>
              </a:spcBef>
              <a:buClr>
                <a:schemeClr val="accent1"/>
              </a:buClr>
            </a:pPr>
            <a:r>
              <a:rPr lang="en-US" sz="1600"/>
              <a:t>Incident Hotline</a:t>
            </a:r>
          </a:p>
          <a:p>
            <a:pPr>
              <a:spcBef>
                <a:spcPts val="800"/>
              </a:spcBef>
              <a:buClr>
                <a:schemeClr val="accent1"/>
              </a:buClr>
            </a:pPr>
            <a:r>
              <a:rPr lang="en-US" sz="1600"/>
              <a:t>Strategic Security Analysis</a:t>
            </a:r>
          </a:p>
          <a:p>
            <a:pPr marL="457200" lvl="1" indent="-228600">
              <a:buFont typeface="Arial" panose="020B0604020202020204" pitchFamily="34" charset="0"/>
              <a:buChar char="‒"/>
            </a:pPr>
            <a:endParaRPr lang="en-US" sz="1400"/>
          </a:p>
        </p:txBody>
      </p:sp>
      <p:sp>
        <p:nvSpPr>
          <p:cNvPr id="17" name="Content Placeholder 4">
            <a:extLst>
              <a:ext uri="{FF2B5EF4-FFF2-40B4-BE49-F238E27FC236}">
                <a16:creationId xmlns:a16="http://schemas.microsoft.com/office/drawing/2014/main" id="{A9E7164A-D332-276A-571C-2AE1FF4B4BBE}"/>
              </a:ext>
            </a:extLst>
          </p:cNvPr>
          <p:cNvSpPr txBox="1">
            <a:spLocks/>
          </p:cNvSpPr>
          <p:nvPr/>
        </p:nvSpPr>
        <p:spPr>
          <a:xfrm>
            <a:off x="8474190" y="2018470"/>
            <a:ext cx="3407687" cy="3617281"/>
          </a:xfrm>
          <a:prstGeom prst="rect">
            <a:avLst/>
          </a:prstGeom>
        </p:spPr>
        <p:txBody>
          <a:bodyPr lIns="91440" tIns="45720" rIns="91440" bIns="45720" anchor="t"/>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600"/>
              <a:t>Custom Tabletop Exercises</a:t>
            </a:r>
          </a:p>
          <a:p>
            <a:pPr>
              <a:spcBef>
                <a:spcPts val="1200"/>
              </a:spcBef>
            </a:pPr>
            <a:r>
              <a:rPr lang="en-US" sz="1600"/>
              <a:t>Presentation-Ready Crisis Scenarios</a:t>
            </a:r>
            <a:endParaRPr lang="en-US" sz="1600">
              <a:cs typeface="Arial"/>
            </a:endParaRPr>
          </a:p>
          <a:p>
            <a:pPr>
              <a:spcBef>
                <a:spcPts val="1200"/>
              </a:spcBef>
            </a:pPr>
            <a:r>
              <a:rPr lang="en-US" sz="1600"/>
              <a:t>Custom Self-Delivered Scenarios</a:t>
            </a:r>
            <a:endParaRPr lang="en-US" sz="1600">
              <a:cs typeface="Arial"/>
            </a:endParaRPr>
          </a:p>
          <a:p>
            <a:pPr>
              <a:spcBef>
                <a:spcPts val="1200"/>
              </a:spcBef>
            </a:pPr>
            <a:r>
              <a:rPr lang="en-US" sz="1600"/>
              <a:t>Functional Exercises</a:t>
            </a:r>
            <a:endParaRPr lang="en-US" sz="1600">
              <a:cs typeface="Arial"/>
            </a:endParaRPr>
          </a:p>
          <a:p>
            <a:pPr>
              <a:spcBef>
                <a:spcPts val="1200"/>
              </a:spcBef>
            </a:pPr>
            <a:r>
              <a:rPr lang="en-US" sz="1600"/>
              <a:t>Full Scale Exercises </a:t>
            </a:r>
            <a:endParaRPr lang="en-US" sz="1600">
              <a:cs typeface="Arial"/>
            </a:endParaRPr>
          </a:p>
          <a:p>
            <a:pPr>
              <a:spcBef>
                <a:spcPts val="1200"/>
              </a:spcBef>
            </a:pPr>
            <a:r>
              <a:rPr lang="en-US" sz="1600"/>
              <a:t>Drills</a:t>
            </a:r>
            <a:endParaRPr lang="en-US" sz="1600">
              <a:cs typeface="Arial"/>
            </a:endParaRPr>
          </a:p>
          <a:p>
            <a:pPr>
              <a:spcBef>
                <a:spcPts val="1200"/>
              </a:spcBef>
            </a:pPr>
            <a:r>
              <a:rPr lang="en-US" sz="1600"/>
              <a:t>The International Crisis </a:t>
            </a:r>
            <a:br>
              <a:rPr lang="en-US" sz="1600"/>
            </a:br>
            <a:r>
              <a:rPr lang="en-US" sz="1600"/>
              <a:t>Management Conference</a:t>
            </a:r>
            <a:endParaRPr lang="en-US" sz="1600">
              <a:cs typeface="Arial"/>
            </a:endParaRPr>
          </a:p>
          <a:p>
            <a:pPr>
              <a:spcBef>
                <a:spcPts val="1200"/>
              </a:spcBef>
            </a:pPr>
            <a:r>
              <a:rPr lang="en-US" sz="1600"/>
              <a:t>Crisis Management and Business Continuity Planning</a:t>
            </a:r>
            <a:endParaRPr lang="en-US" sz="1600">
              <a:cs typeface="Arial"/>
            </a:endParaRPr>
          </a:p>
        </p:txBody>
      </p:sp>
      <p:grpSp>
        <p:nvGrpSpPr>
          <p:cNvPr id="18" name="Group 17">
            <a:extLst>
              <a:ext uri="{FF2B5EF4-FFF2-40B4-BE49-F238E27FC236}">
                <a16:creationId xmlns:a16="http://schemas.microsoft.com/office/drawing/2014/main" id="{9D2F02BB-81F7-B98E-FA3E-02B0BE39FB2B}"/>
              </a:ext>
            </a:extLst>
          </p:cNvPr>
          <p:cNvGrpSpPr/>
          <p:nvPr/>
        </p:nvGrpSpPr>
        <p:grpSpPr>
          <a:xfrm>
            <a:off x="4243075" y="1390594"/>
            <a:ext cx="1846850" cy="399870"/>
            <a:chOff x="762381" y="847673"/>
            <a:chExt cx="2411032" cy="522026"/>
          </a:xfrm>
        </p:grpSpPr>
        <p:pic>
          <p:nvPicPr>
            <p:cNvPr id="19" name="Picture 18" descr="A close up of graphics&#10;&#10;Description automatically generated">
              <a:extLst>
                <a:ext uri="{FF2B5EF4-FFF2-40B4-BE49-F238E27FC236}">
                  <a16:creationId xmlns:a16="http://schemas.microsoft.com/office/drawing/2014/main" id="{1DCADB7F-AD28-9A65-0578-94F8998A40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381" y="847673"/>
              <a:ext cx="521286" cy="521286"/>
            </a:xfrm>
            <a:prstGeom prst="rect">
              <a:avLst/>
            </a:prstGeom>
          </p:spPr>
        </p:pic>
        <p:pic>
          <p:nvPicPr>
            <p:cNvPr id="20" name="Graphic 19">
              <a:extLst>
                <a:ext uri="{FF2B5EF4-FFF2-40B4-BE49-F238E27FC236}">
                  <a16:creationId xmlns:a16="http://schemas.microsoft.com/office/drawing/2014/main" id="{784ADC16-C9C7-D912-8E30-ACEF753615B1}"/>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955"/>
            <a:stretch/>
          </p:blipFill>
          <p:spPr>
            <a:xfrm>
              <a:off x="1387664" y="848460"/>
              <a:ext cx="1785749" cy="521239"/>
            </a:xfrm>
            <a:prstGeom prst="rect">
              <a:avLst/>
            </a:prstGeom>
          </p:spPr>
        </p:pic>
      </p:grpSp>
      <p:pic>
        <p:nvPicPr>
          <p:cNvPr id="21" name="Picture 20">
            <a:extLst>
              <a:ext uri="{FF2B5EF4-FFF2-40B4-BE49-F238E27FC236}">
                <a16:creationId xmlns:a16="http://schemas.microsoft.com/office/drawing/2014/main" id="{06BD8D88-8D3B-BE7A-0BD0-096AE1CC39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3622" y="1295497"/>
            <a:ext cx="2284118" cy="590064"/>
          </a:xfrm>
          <a:prstGeom prst="rect">
            <a:avLst/>
          </a:prstGeom>
        </p:spPr>
      </p:pic>
      <p:sp>
        <p:nvSpPr>
          <p:cNvPr id="22" name="Title 4">
            <a:extLst>
              <a:ext uri="{FF2B5EF4-FFF2-40B4-BE49-F238E27FC236}">
                <a16:creationId xmlns:a16="http://schemas.microsoft.com/office/drawing/2014/main" id="{C57D55FB-FF60-4CAF-CED9-30773C8E4A2B}"/>
              </a:ext>
            </a:extLst>
          </p:cNvPr>
          <p:cNvSpPr txBox="1">
            <a:spLocks/>
          </p:cNvSpPr>
          <p:nvPr/>
        </p:nvSpPr>
        <p:spPr>
          <a:xfrm>
            <a:off x="3308278" y="437972"/>
            <a:ext cx="8883721" cy="548640"/>
          </a:xfrm>
          <a:prstGeom prst="rect">
            <a:avLst/>
          </a:prstGeom>
        </p:spPr>
        <p:txBody>
          <a:bodyPr lIns="45720" rIns="45720" anchor="ctr"/>
          <a:lstStyle>
            <a:lvl1pPr algn="l" defTabSz="914400" rtl="0" eaLnBrk="1" latinLnBrk="0" hangingPunct="1">
              <a:lnSpc>
                <a:spcPct val="100000"/>
              </a:lnSpc>
              <a:spcBef>
                <a:spcPct val="0"/>
              </a:spcBef>
              <a:buNone/>
              <a:defRPr lang="en-US" sz="3000" b="0" i="0" kern="1200" dirty="0">
                <a:solidFill>
                  <a:schemeClr val="tx1"/>
                </a:solidFill>
                <a:latin typeface="Arial" panose="020B0604020202020204" pitchFamily="34" charset="0"/>
                <a:ea typeface="+mj-ea"/>
                <a:cs typeface="+mj-cs"/>
              </a:defRPr>
            </a:lvl1pPr>
          </a:lstStyle>
          <a:p>
            <a:pPr algn="ctr"/>
            <a:r>
              <a:rPr lang="en-US" sz="2200" b="1"/>
              <a:t>For follow-up questions</a:t>
            </a:r>
          </a:p>
        </p:txBody>
      </p:sp>
    </p:spTree>
    <p:extLst>
      <p:ext uri="{BB962C8B-B14F-4D97-AF65-F5344CB8AC3E}">
        <p14:creationId xmlns:p14="http://schemas.microsoft.com/office/powerpoint/2010/main" val="2706734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small dots&#10;&#10;Description automatically generated">
            <a:extLst>
              <a:ext uri="{FF2B5EF4-FFF2-40B4-BE49-F238E27FC236}">
                <a16:creationId xmlns:a16="http://schemas.microsoft.com/office/drawing/2014/main" id="{1E07B85E-C6C4-E4EE-C535-0A1BD882FAFF}"/>
              </a:ext>
            </a:extLst>
          </p:cNvPr>
          <p:cNvPicPr>
            <a:picLocks noChangeAspect="1"/>
          </p:cNvPicPr>
          <p:nvPr/>
        </p:nvPicPr>
        <p:blipFill>
          <a:blip r:embed="rId2">
            <a:extLst>
              <a:ext uri="{28A0092B-C50C-407E-A947-70E740481C1C}">
                <a14:useLocalDpi xmlns:a14="http://schemas.microsoft.com/office/drawing/2010/main" val="0"/>
              </a:ext>
            </a:extLst>
          </a:blip>
          <a:srcRect r="39602"/>
          <a:stretch>
            <a:fillRect/>
          </a:stretch>
        </p:blipFill>
        <p:spPr>
          <a:xfrm>
            <a:off x="0" y="0"/>
            <a:ext cx="7363750" cy="6858000"/>
          </a:xfrm>
          <a:custGeom>
            <a:avLst/>
            <a:gdLst>
              <a:gd name="connsiteX0" fmla="*/ 0 w 7363750"/>
              <a:gd name="connsiteY0" fmla="*/ 0 h 6858000"/>
              <a:gd name="connsiteX1" fmla="*/ 6856248 w 7363750"/>
              <a:gd name="connsiteY1" fmla="*/ 0 h 6858000"/>
              <a:gd name="connsiteX2" fmla="*/ 6920443 w 7363750"/>
              <a:gd name="connsiteY2" fmla="*/ 207194 h 6858000"/>
              <a:gd name="connsiteX3" fmla="*/ 7363750 w 7363750"/>
              <a:gd name="connsiteY3" fmla="*/ 3429000 h 6858000"/>
              <a:gd name="connsiteX4" fmla="*/ 6920443 w 7363750"/>
              <a:gd name="connsiteY4" fmla="*/ 6650806 h 6858000"/>
              <a:gd name="connsiteX5" fmla="*/ 6856248 w 7363750"/>
              <a:gd name="connsiteY5" fmla="*/ 6858000 h 6858000"/>
              <a:gd name="connsiteX6" fmla="*/ 0 w 736375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3750" h="6858000">
                <a:moveTo>
                  <a:pt x="0" y="0"/>
                </a:moveTo>
                <a:lnTo>
                  <a:pt x="6856248" y="0"/>
                </a:lnTo>
                <a:lnTo>
                  <a:pt x="6920443" y="207194"/>
                </a:lnTo>
                <a:cubicBezTo>
                  <a:pt x="7204541" y="1181839"/>
                  <a:pt x="7363750" y="2274685"/>
                  <a:pt x="7363750" y="3429000"/>
                </a:cubicBezTo>
                <a:cubicBezTo>
                  <a:pt x="7363750" y="4583316"/>
                  <a:pt x="7204541" y="5676161"/>
                  <a:pt x="6920443" y="6650806"/>
                </a:cubicBezTo>
                <a:lnTo>
                  <a:pt x="6856248" y="6858000"/>
                </a:lnTo>
                <a:lnTo>
                  <a:pt x="0" y="6858000"/>
                </a:lnTo>
                <a:close/>
              </a:path>
            </a:pathLst>
          </a:custGeom>
        </p:spPr>
      </p:pic>
      <p:sp>
        <p:nvSpPr>
          <p:cNvPr id="3" name="TextBox 2">
            <a:extLst>
              <a:ext uri="{FF2B5EF4-FFF2-40B4-BE49-F238E27FC236}">
                <a16:creationId xmlns:a16="http://schemas.microsoft.com/office/drawing/2014/main" id="{0639832C-54CD-6699-7EFD-E8FDD8C64123}"/>
              </a:ext>
            </a:extLst>
          </p:cNvPr>
          <p:cNvSpPr txBox="1"/>
          <p:nvPr/>
        </p:nvSpPr>
        <p:spPr>
          <a:xfrm>
            <a:off x="729165" y="2638967"/>
            <a:ext cx="6637619" cy="1871282"/>
          </a:xfrm>
          <a:prstGeom prst="rect">
            <a:avLst/>
          </a:prstGeom>
          <a:noFill/>
        </p:spPr>
        <p:txBody>
          <a:bodyPr wrap="square" lIns="0" tIns="0" rIns="0" bIns="0" anchor="t">
            <a:spAutoFit/>
          </a:bodyPr>
          <a:lstStyle/>
          <a:p>
            <a:pPr>
              <a:lnSpc>
                <a:spcPct val="95000"/>
              </a:lnSpc>
            </a:pPr>
            <a:r>
              <a:rPr lang="en-US" sz="6400">
                <a:solidFill>
                  <a:schemeClr val="bg1"/>
                </a:solidFill>
                <a:ea typeface="+mn-lt"/>
                <a:cs typeface="+mn-lt"/>
              </a:rPr>
              <a:t>Thank you for joining us!</a:t>
            </a:r>
          </a:p>
        </p:txBody>
      </p:sp>
      <p:sp>
        <p:nvSpPr>
          <p:cNvPr id="7" name="Text Placeholder 6">
            <a:extLst>
              <a:ext uri="{FF2B5EF4-FFF2-40B4-BE49-F238E27FC236}">
                <a16:creationId xmlns:a16="http://schemas.microsoft.com/office/drawing/2014/main" id="{08CDFAE3-674C-1823-5780-E13254A811D1}"/>
              </a:ext>
            </a:extLst>
          </p:cNvPr>
          <p:cNvSpPr txBox="1">
            <a:spLocks/>
          </p:cNvSpPr>
          <p:nvPr/>
        </p:nvSpPr>
        <p:spPr>
          <a:xfrm>
            <a:off x="8258677" y="1692084"/>
            <a:ext cx="3706638" cy="1213758"/>
          </a:xfrm>
          <a:prstGeom prst="rect">
            <a:avLst/>
          </a:prstGeom>
        </p:spPr>
        <p:txBody>
          <a:bodyPr lIns="91440" tIns="45720" rIns="91440" bIns="45720" anchor="ct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a:solidFill>
                  <a:schemeClr val="accent1"/>
                </a:solidFill>
              </a:rPr>
              <a:t>Rob Burton</a:t>
            </a:r>
            <a:endParaRPr lang="en-US" sz="1800" b="1">
              <a:solidFill>
                <a:schemeClr val="accent1"/>
              </a:solidFill>
            </a:endParaRPr>
          </a:p>
          <a:p>
            <a:pPr marL="0" indent="0">
              <a:spcBef>
                <a:spcPts val="300"/>
              </a:spcBef>
              <a:buNone/>
            </a:pPr>
            <a:r>
              <a:rPr lang="en-US" sz="1600" i="1"/>
              <a:t>Co-founder and Managing Director</a:t>
            </a:r>
          </a:p>
          <a:p>
            <a:pPr marL="0" indent="0">
              <a:spcBef>
                <a:spcPts val="300"/>
              </a:spcBef>
              <a:buNone/>
            </a:pPr>
            <a:r>
              <a:rPr lang="en-US" sz="1600" err="1"/>
              <a:t>PreparedEx</a:t>
            </a:r>
            <a:endParaRPr lang="en-US" sz="1600"/>
          </a:p>
          <a:p>
            <a:pPr marL="0" indent="0">
              <a:spcBef>
                <a:spcPts val="300"/>
              </a:spcBef>
              <a:buNone/>
            </a:pPr>
            <a:r>
              <a:rPr lang="en-US" sz="1600"/>
              <a:t>Rob.Burton@preparedex.com</a:t>
            </a:r>
          </a:p>
        </p:txBody>
      </p:sp>
      <p:sp>
        <p:nvSpPr>
          <p:cNvPr id="4" name="Text Placeholder 6">
            <a:extLst>
              <a:ext uri="{FF2B5EF4-FFF2-40B4-BE49-F238E27FC236}">
                <a16:creationId xmlns:a16="http://schemas.microsoft.com/office/drawing/2014/main" id="{6ED05DC2-064D-F1AE-B1C0-AEC00CCE82B0}"/>
              </a:ext>
            </a:extLst>
          </p:cNvPr>
          <p:cNvSpPr txBox="1">
            <a:spLocks/>
          </p:cNvSpPr>
          <p:nvPr/>
        </p:nvSpPr>
        <p:spPr>
          <a:xfrm>
            <a:off x="8258676" y="3633319"/>
            <a:ext cx="3706638" cy="1213758"/>
          </a:xfrm>
          <a:prstGeom prst="rect">
            <a:avLst/>
          </a:prstGeom>
        </p:spPr>
        <p:txBody>
          <a:bodyPr lIns="91440" tIns="45720" rIns="91440" bIns="45720" anchor="ct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a:solidFill>
                  <a:schemeClr val="accent1"/>
                </a:solidFill>
              </a:rPr>
              <a:t>Nick Hill</a:t>
            </a:r>
            <a:endParaRPr lang="en-US" sz="1800" b="1">
              <a:solidFill>
                <a:schemeClr val="accent1"/>
              </a:solidFill>
            </a:endParaRPr>
          </a:p>
          <a:p>
            <a:pPr marL="0" indent="0">
              <a:spcBef>
                <a:spcPts val="300"/>
              </a:spcBef>
              <a:buNone/>
            </a:pPr>
            <a:r>
              <a:rPr lang="en-US" sz="1600" i="1"/>
              <a:t>Director, Intelligence Services</a:t>
            </a:r>
          </a:p>
          <a:p>
            <a:pPr marL="0" indent="0">
              <a:spcBef>
                <a:spcPts val="300"/>
              </a:spcBef>
              <a:buNone/>
            </a:pPr>
            <a:r>
              <a:rPr lang="en-US" sz="1600" err="1"/>
              <a:t>OnSolve</a:t>
            </a:r>
            <a:endParaRPr lang="en-US" sz="1600"/>
          </a:p>
          <a:p>
            <a:pPr marL="0" indent="0">
              <a:spcBef>
                <a:spcPts val="300"/>
              </a:spcBef>
              <a:buNone/>
            </a:pPr>
            <a:r>
              <a:rPr lang="en-US" sz="1600"/>
              <a:t>Nick.Hill@OnSolve.com</a:t>
            </a:r>
          </a:p>
        </p:txBody>
      </p:sp>
      <p:pic>
        <p:nvPicPr>
          <p:cNvPr id="9" name="Picture 8" descr="A person in a suit&#10;&#10;Description automatically generated with medium confidence">
            <a:extLst>
              <a:ext uri="{FF2B5EF4-FFF2-40B4-BE49-F238E27FC236}">
                <a16:creationId xmlns:a16="http://schemas.microsoft.com/office/drawing/2014/main" id="{0802E4D6-17EB-64A6-CF6B-3864D45D3C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89292" y="1622396"/>
            <a:ext cx="1353137" cy="1353135"/>
          </a:xfrm>
          <a:prstGeom prst="ellipse">
            <a:avLst/>
          </a:prstGeom>
          <a:ln w="19050">
            <a:solidFill>
              <a:schemeClr val="bg1"/>
            </a:solidFill>
          </a:ln>
          <a:effectLst>
            <a:outerShdw blurRad="317500" dir="5400000" algn="ctr" rotWithShape="0">
              <a:srgbClr val="000000">
                <a:alpha val="20000"/>
              </a:srgbClr>
            </a:outerShdw>
          </a:effectLst>
        </p:spPr>
      </p:pic>
      <p:pic>
        <p:nvPicPr>
          <p:cNvPr id="14" name="Picture 13" descr="A person in a suit smiling&#10;&#10;Description automatically generated">
            <a:extLst>
              <a:ext uri="{FF2B5EF4-FFF2-40B4-BE49-F238E27FC236}">
                <a16:creationId xmlns:a16="http://schemas.microsoft.com/office/drawing/2014/main" id="{41A3A85E-5C7D-5813-EC10-8CA4B472C1E7}"/>
              </a:ext>
            </a:extLst>
          </p:cNvPr>
          <p:cNvPicPr>
            <a:picLocks noChangeAspect="1"/>
          </p:cNvPicPr>
          <p:nvPr/>
        </p:nvPicPr>
        <p:blipFill rotWithShape="1">
          <a:blip r:embed="rId4"/>
          <a:srcRect l="2353" t="4706" r="1633" b="2356"/>
          <a:stretch/>
        </p:blipFill>
        <p:spPr>
          <a:xfrm>
            <a:off x="6689292" y="3569196"/>
            <a:ext cx="1353136" cy="1353134"/>
          </a:xfrm>
          <a:prstGeom prst="ellipse">
            <a:avLst/>
          </a:prstGeom>
          <a:ln w="19050">
            <a:solidFill>
              <a:schemeClr val="bg1"/>
            </a:solidFill>
          </a:ln>
          <a:effectLst>
            <a:outerShdw blurRad="317500" dir="5400000" algn="ctr" rotWithShape="0">
              <a:srgbClr val="000000">
                <a:alpha val="20000"/>
              </a:srgbClr>
            </a:outerShdw>
          </a:effectLst>
        </p:spPr>
      </p:pic>
    </p:spTree>
    <p:extLst>
      <p:ext uri="{BB962C8B-B14F-4D97-AF65-F5344CB8AC3E}">
        <p14:creationId xmlns:p14="http://schemas.microsoft.com/office/powerpoint/2010/main" val="135106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small dots&#10;&#10;Description automatically generated">
            <a:extLst>
              <a:ext uri="{FF2B5EF4-FFF2-40B4-BE49-F238E27FC236}">
                <a16:creationId xmlns:a16="http://schemas.microsoft.com/office/drawing/2014/main" id="{06D65677-77D2-FAD9-D520-7D59EDD2992B}"/>
              </a:ext>
            </a:extLst>
          </p:cNvPr>
          <p:cNvPicPr>
            <a:picLocks noChangeAspect="1"/>
          </p:cNvPicPr>
          <p:nvPr/>
        </p:nvPicPr>
        <p:blipFill rotWithShape="1">
          <a:blip r:embed="rId3">
            <a:extLst>
              <a:ext uri="{28A0092B-C50C-407E-A947-70E740481C1C}">
                <a14:useLocalDpi xmlns:a14="http://schemas.microsoft.com/office/drawing/2010/main" val="0"/>
              </a:ext>
            </a:extLst>
          </a:blip>
          <a:srcRect r="52639"/>
          <a:stretch/>
        </p:blipFill>
        <p:spPr>
          <a:xfrm>
            <a:off x="0" y="0"/>
            <a:ext cx="5774226" cy="6858000"/>
          </a:xfrm>
          <a:custGeom>
            <a:avLst/>
            <a:gdLst>
              <a:gd name="connsiteX0" fmla="*/ 0 w 5774226"/>
              <a:gd name="connsiteY0" fmla="*/ 0 h 6858000"/>
              <a:gd name="connsiteX1" fmla="*/ 5266724 w 5774226"/>
              <a:gd name="connsiteY1" fmla="*/ 0 h 6858000"/>
              <a:gd name="connsiteX2" fmla="*/ 5330919 w 5774226"/>
              <a:gd name="connsiteY2" fmla="*/ 207194 h 6858000"/>
              <a:gd name="connsiteX3" fmla="*/ 5774226 w 5774226"/>
              <a:gd name="connsiteY3" fmla="*/ 3429000 h 6858000"/>
              <a:gd name="connsiteX4" fmla="*/ 5330919 w 5774226"/>
              <a:gd name="connsiteY4" fmla="*/ 6650806 h 6858000"/>
              <a:gd name="connsiteX5" fmla="*/ 5266724 w 5774226"/>
              <a:gd name="connsiteY5" fmla="*/ 6858000 h 6858000"/>
              <a:gd name="connsiteX6" fmla="*/ 0 w 57742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4226" h="6858000">
                <a:moveTo>
                  <a:pt x="0" y="0"/>
                </a:moveTo>
                <a:lnTo>
                  <a:pt x="5266724" y="0"/>
                </a:lnTo>
                <a:lnTo>
                  <a:pt x="5330919" y="207194"/>
                </a:lnTo>
                <a:cubicBezTo>
                  <a:pt x="5615017" y="1181839"/>
                  <a:pt x="5774226" y="2274685"/>
                  <a:pt x="5774226" y="3429000"/>
                </a:cubicBezTo>
                <a:cubicBezTo>
                  <a:pt x="5774226" y="4583316"/>
                  <a:pt x="5615017" y="5676161"/>
                  <a:pt x="5330919" y="6650806"/>
                </a:cubicBezTo>
                <a:lnTo>
                  <a:pt x="5266724" y="6858000"/>
                </a:lnTo>
                <a:lnTo>
                  <a:pt x="0" y="6858000"/>
                </a:lnTo>
                <a:close/>
              </a:path>
            </a:pathLst>
          </a:custGeom>
        </p:spPr>
      </p:pic>
      <p:sp>
        <p:nvSpPr>
          <p:cNvPr id="5" name="Rounded Rectangle 24">
            <a:extLst>
              <a:ext uri="{FF2B5EF4-FFF2-40B4-BE49-F238E27FC236}">
                <a16:creationId xmlns:a16="http://schemas.microsoft.com/office/drawing/2014/main" id="{3EDBEF44-4CA3-BF65-7DEC-96208C2111DD}"/>
              </a:ext>
            </a:extLst>
          </p:cNvPr>
          <p:cNvSpPr/>
          <p:nvPr/>
        </p:nvSpPr>
        <p:spPr>
          <a:xfrm>
            <a:off x="5748700" y="1331394"/>
            <a:ext cx="5442584" cy="987552"/>
          </a:xfrm>
          <a:prstGeom prst="roundRect">
            <a:avLst>
              <a:gd name="adj" fmla="val 697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24">
            <a:extLst>
              <a:ext uri="{FF2B5EF4-FFF2-40B4-BE49-F238E27FC236}">
                <a16:creationId xmlns:a16="http://schemas.microsoft.com/office/drawing/2014/main" id="{1A067034-3257-D969-C1A6-C0B979065B4C}"/>
              </a:ext>
            </a:extLst>
          </p:cNvPr>
          <p:cNvSpPr/>
          <p:nvPr/>
        </p:nvSpPr>
        <p:spPr>
          <a:xfrm>
            <a:off x="5748700" y="2935225"/>
            <a:ext cx="5442584" cy="987552"/>
          </a:xfrm>
          <a:prstGeom prst="roundRect">
            <a:avLst>
              <a:gd name="adj" fmla="val 697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4">
            <a:extLst>
              <a:ext uri="{FF2B5EF4-FFF2-40B4-BE49-F238E27FC236}">
                <a16:creationId xmlns:a16="http://schemas.microsoft.com/office/drawing/2014/main" id="{2B1F6B27-86A2-1DE2-EE71-103FF2B96F47}"/>
              </a:ext>
            </a:extLst>
          </p:cNvPr>
          <p:cNvSpPr/>
          <p:nvPr/>
        </p:nvSpPr>
        <p:spPr>
          <a:xfrm>
            <a:off x="5748700" y="4541004"/>
            <a:ext cx="5442584" cy="983653"/>
          </a:xfrm>
          <a:prstGeom prst="roundRect">
            <a:avLst>
              <a:gd name="adj" fmla="val 697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DCD679F-58E8-6DCC-D847-8894535C20B6}"/>
              </a:ext>
            </a:extLst>
          </p:cNvPr>
          <p:cNvSpPr txBox="1">
            <a:spLocks/>
          </p:cNvSpPr>
          <p:nvPr/>
        </p:nvSpPr>
        <p:spPr>
          <a:xfrm>
            <a:off x="6663690" y="4752465"/>
            <a:ext cx="3312048" cy="560731"/>
          </a:xfrm>
          <a:prstGeom prst="rect">
            <a:avLst/>
          </a:prstGeom>
        </p:spPr>
        <p:txBody>
          <a:bodyPr vert="horz" wrap="square" lIns="91440" tIns="45720" rIns="91440" bIns="45720" rtlCol="0" anchor="ct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a:solidFill>
                  <a:schemeClr val="bg1"/>
                </a:solidFill>
                <a:cs typeface="Calibri"/>
              </a:rPr>
              <a:t>Share</a:t>
            </a:r>
          </a:p>
        </p:txBody>
      </p:sp>
      <p:sp>
        <p:nvSpPr>
          <p:cNvPr id="9" name="Content Placeholder 2">
            <a:extLst>
              <a:ext uri="{FF2B5EF4-FFF2-40B4-BE49-F238E27FC236}">
                <a16:creationId xmlns:a16="http://schemas.microsoft.com/office/drawing/2014/main" id="{38277D8F-AD02-E302-5A74-ACCDE915C86A}"/>
              </a:ext>
            </a:extLst>
          </p:cNvPr>
          <p:cNvSpPr txBox="1">
            <a:spLocks/>
          </p:cNvSpPr>
          <p:nvPr/>
        </p:nvSpPr>
        <p:spPr>
          <a:xfrm>
            <a:off x="6651721" y="1544805"/>
            <a:ext cx="3244137" cy="560731"/>
          </a:xfrm>
          <a:prstGeom prst="rect">
            <a:avLst/>
          </a:prstGeom>
        </p:spPr>
        <p:txBody>
          <a:bodyPr vert="horz" wrap="square" lIns="91440" tIns="45720" rIns="91440" bIns="45720" rtlCol="0" anchor="ct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a:solidFill>
                  <a:schemeClr val="bg1"/>
                </a:solidFill>
                <a:cs typeface="Calibri"/>
              </a:rPr>
              <a:t>Educate</a:t>
            </a:r>
          </a:p>
        </p:txBody>
      </p:sp>
      <p:sp>
        <p:nvSpPr>
          <p:cNvPr id="10" name="Content Placeholder 2">
            <a:extLst>
              <a:ext uri="{FF2B5EF4-FFF2-40B4-BE49-F238E27FC236}">
                <a16:creationId xmlns:a16="http://schemas.microsoft.com/office/drawing/2014/main" id="{B27DA6E0-07B7-E897-6195-99D9C0D13FA8}"/>
              </a:ext>
            </a:extLst>
          </p:cNvPr>
          <p:cNvSpPr txBox="1">
            <a:spLocks/>
          </p:cNvSpPr>
          <p:nvPr/>
        </p:nvSpPr>
        <p:spPr>
          <a:xfrm>
            <a:off x="6663690" y="3148636"/>
            <a:ext cx="3312048" cy="560731"/>
          </a:xfrm>
          <a:prstGeom prst="rect">
            <a:avLst/>
          </a:prstGeom>
        </p:spPr>
        <p:txBody>
          <a:bodyPr vert="horz" wrap="square" lIns="91440" tIns="45720" rIns="91440" bIns="45720" rtlCol="0" anchor="ct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a:solidFill>
                  <a:schemeClr val="bg1"/>
                </a:solidFill>
                <a:cs typeface="Calibri"/>
              </a:rPr>
              <a:t>Connect</a:t>
            </a:r>
          </a:p>
        </p:txBody>
      </p:sp>
      <p:sp>
        <p:nvSpPr>
          <p:cNvPr id="11" name="Oval 10">
            <a:extLst>
              <a:ext uri="{FF2B5EF4-FFF2-40B4-BE49-F238E27FC236}">
                <a16:creationId xmlns:a16="http://schemas.microsoft.com/office/drawing/2014/main" id="{6DBB9BA2-9425-D7E7-F3AF-D424004D1E00}"/>
              </a:ext>
            </a:extLst>
          </p:cNvPr>
          <p:cNvSpPr/>
          <p:nvPr/>
        </p:nvSpPr>
        <p:spPr>
          <a:xfrm>
            <a:off x="5186554" y="1237498"/>
            <a:ext cx="1175344" cy="1175344"/>
          </a:xfrm>
          <a:prstGeom prst="ellipse">
            <a:avLst/>
          </a:prstGeom>
          <a:solidFill>
            <a:schemeClr val="accent3">
              <a:lumMod val="75000"/>
            </a:schemeClr>
          </a:solidFill>
          <a:ln w="19050">
            <a:solidFill>
              <a:schemeClr val="bg1"/>
            </a:solidFill>
          </a:ln>
          <a:effectLst>
            <a:outerShdw blurRad="3175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latin typeface="News Gothic MT" panose="020B0503020103020203" pitchFamily="34" charset="0"/>
            </a:endParaRPr>
          </a:p>
        </p:txBody>
      </p:sp>
      <p:sp>
        <p:nvSpPr>
          <p:cNvPr id="12" name="Oval 11">
            <a:extLst>
              <a:ext uri="{FF2B5EF4-FFF2-40B4-BE49-F238E27FC236}">
                <a16:creationId xmlns:a16="http://schemas.microsoft.com/office/drawing/2014/main" id="{2BCBF4F8-2D0A-A3FB-E7E8-F0E3A887FFE4}"/>
              </a:ext>
            </a:extLst>
          </p:cNvPr>
          <p:cNvSpPr/>
          <p:nvPr/>
        </p:nvSpPr>
        <p:spPr>
          <a:xfrm>
            <a:off x="5186554" y="2841329"/>
            <a:ext cx="1175344" cy="1175344"/>
          </a:xfrm>
          <a:prstGeom prst="ellipse">
            <a:avLst/>
          </a:prstGeom>
          <a:solidFill>
            <a:schemeClr val="accent3">
              <a:lumMod val="75000"/>
            </a:schemeClr>
          </a:solidFill>
          <a:ln w="19050">
            <a:solidFill>
              <a:schemeClr val="bg1"/>
            </a:solidFill>
          </a:ln>
          <a:effectLst>
            <a:outerShdw blurRad="3175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latin typeface="News Gothic MT" panose="020B0503020103020203" pitchFamily="34" charset="0"/>
            </a:endParaRPr>
          </a:p>
        </p:txBody>
      </p:sp>
      <p:sp>
        <p:nvSpPr>
          <p:cNvPr id="13" name="Oval 12">
            <a:extLst>
              <a:ext uri="{FF2B5EF4-FFF2-40B4-BE49-F238E27FC236}">
                <a16:creationId xmlns:a16="http://schemas.microsoft.com/office/drawing/2014/main" id="{784C1F09-5644-5D18-2426-A0A8709A2D2B}"/>
              </a:ext>
            </a:extLst>
          </p:cNvPr>
          <p:cNvSpPr/>
          <p:nvPr/>
        </p:nvSpPr>
        <p:spPr>
          <a:xfrm>
            <a:off x="5186554" y="4445159"/>
            <a:ext cx="1175344" cy="1175344"/>
          </a:xfrm>
          <a:prstGeom prst="ellipse">
            <a:avLst/>
          </a:prstGeom>
          <a:solidFill>
            <a:schemeClr val="accent3">
              <a:lumMod val="75000"/>
            </a:schemeClr>
          </a:solidFill>
          <a:ln w="19050">
            <a:solidFill>
              <a:schemeClr val="bg1"/>
            </a:solidFill>
          </a:ln>
          <a:effectLst>
            <a:outerShdw blurRad="3175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latin typeface="News Gothic MT" panose="020B0503020103020203" pitchFamily="34" charset="0"/>
            </a:endParaRPr>
          </a:p>
        </p:txBody>
      </p:sp>
      <p:grpSp>
        <p:nvGrpSpPr>
          <p:cNvPr id="14" name="Group 13">
            <a:extLst>
              <a:ext uri="{FF2B5EF4-FFF2-40B4-BE49-F238E27FC236}">
                <a16:creationId xmlns:a16="http://schemas.microsoft.com/office/drawing/2014/main" id="{687A3DEA-E271-2B5B-6683-C324E83DFB1D}"/>
              </a:ext>
            </a:extLst>
          </p:cNvPr>
          <p:cNvGrpSpPr>
            <a:grpSpLocks noChangeAspect="1"/>
          </p:cNvGrpSpPr>
          <p:nvPr/>
        </p:nvGrpSpPr>
        <p:grpSpPr>
          <a:xfrm>
            <a:off x="5480651" y="1587289"/>
            <a:ext cx="587150" cy="480142"/>
            <a:chOff x="4166942" y="3346621"/>
            <a:chExt cx="695325" cy="568602"/>
          </a:xfrm>
          <a:solidFill>
            <a:schemeClr val="bg1"/>
          </a:solidFill>
        </p:grpSpPr>
        <p:pic>
          <p:nvPicPr>
            <p:cNvPr id="15" name="Graphic 14">
              <a:extLst>
                <a:ext uri="{FF2B5EF4-FFF2-40B4-BE49-F238E27FC236}">
                  <a16:creationId xmlns:a16="http://schemas.microsoft.com/office/drawing/2014/main" id="{2E4E27A4-2A7A-8D0F-7B08-BA523EC8B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6552" y="3346621"/>
              <a:ext cx="219075" cy="219075"/>
            </a:xfrm>
            <a:prstGeom prst="rect">
              <a:avLst/>
            </a:prstGeom>
          </p:spPr>
        </p:pic>
        <p:pic>
          <p:nvPicPr>
            <p:cNvPr id="16" name="Graphic 15">
              <a:extLst>
                <a:ext uri="{FF2B5EF4-FFF2-40B4-BE49-F238E27FC236}">
                  <a16:creationId xmlns:a16="http://schemas.microsoft.com/office/drawing/2014/main" id="{DE015297-54FC-EC08-779A-2613F8FFC1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6942" y="3400873"/>
              <a:ext cx="695325" cy="514350"/>
            </a:xfrm>
            <a:prstGeom prst="rect">
              <a:avLst/>
            </a:prstGeom>
          </p:spPr>
        </p:pic>
      </p:grpSp>
      <p:grpSp>
        <p:nvGrpSpPr>
          <p:cNvPr id="17" name="Group 16">
            <a:extLst>
              <a:ext uri="{FF2B5EF4-FFF2-40B4-BE49-F238E27FC236}">
                <a16:creationId xmlns:a16="http://schemas.microsoft.com/office/drawing/2014/main" id="{DCA51C11-FB59-54DC-6FBE-6B1874CBD904}"/>
              </a:ext>
            </a:extLst>
          </p:cNvPr>
          <p:cNvGrpSpPr>
            <a:grpSpLocks noChangeAspect="1"/>
          </p:cNvGrpSpPr>
          <p:nvPr/>
        </p:nvGrpSpPr>
        <p:grpSpPr>
          <a:xfrm>
            <a:off x="5415280" y="3167599"/>
            <a:ext cx="717892" cy="522805"/>
            <a:chOff x="8867089" y="5450023"/>
            <a:chExt cx="850154" cy="619125"/>
          </a:xfrm>
          <a:solidFill>
            <a:schemeClr val="bg1"/>
          </a:solidFill>
        </p:grpSpPr>
        <p:pic>
          <p:nvPicPr>
            <p:cNvPr id="18" name="Graphic 17">
              <a:extLst>
                <a:ext uri="{FF2B5EF4-FFF2-40B4-BE49-F238E27FC236}">
                  <a16:creationId xmlns:a16="http://schemas.microsoft.com/office/drawing/2014/main" id="{7C955D71-4B83-F171-A5DB-41602DAB57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8168" y="5609771"/>
              <a:ext cx="219075" cy="219075"/>
            </a:xfrm>
            <a:prstGeom prst="rect">
              <a:avLst/>
            </a:prstGeom>
          </p:spPr>
        </p:pic>
        <p:pic>
          <p:nvPicPr>
            <p:cNvPr id="19" name="Graphic 18">
              <a:extLst>
                <a:ext uri="{FF2B5EF4-FFF2-40B4-BE49-F238E27FC236}">
                  <a16:creationId xmlns:a16="http://schemas.microsoft.com/office/drawing/2014/main" id="{D95F9107-549A-5BFE-EC4A-E221A68641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67089" y="5450023"/>
              <a:ext cx="838200" cy="619125"/>
            </a:xfrm>
            <a:prstGeom prst="rect">
              <a:avLst/>
            </a:prstGeom>
          </p:spPr>
        </p:pic>
      </p:grpSp>
      <p:grpSp>
        <p:nvGrpSpPr>
          <p:cNvPr id="20" name="Group 19">
            <a:extLst>
              <a:ext uri="{FF2B5EF4-FFF2-40B4-BE49-F238E27FC236}">
                <a16:creationId xmlns:a16="http://schemas.microsoft.com/office/drawing/2014/main" id="{A9185B38-C50C-B94B-DC8B-3095061B37DF}"/>
              </a:ext>
            </a:extLst>
          </p:cNvPr>
          <p:cNvGrpSpPr>
            <a:grpSpLocks noChangeAspect="1"/>
          </p:cNvGrpSpPr>
          <p:nvPr/>
        </p:nvGrpSpPr>
        <p:grpSpPr>
          <a:xfrm>
            <a:off x="5520867" y="4778754"/>
            <a:ext cx="568419" cy="508151"/>
            <a:chOff x="958034" y="2274203"/>
            <a:chExt cx="673143" cy="601771"/>
          </a:xfrm>
          <a:solidFill>
            <a:schemeClr val="bg1"/>
          </a:solidFill>
        </p:grpSpPr>
        <p:pic>
          <p:nvPicPr>
            <p:cNvPr id="21" name="Graphic 20">
              <a:extLst>
                <a:ext uri="{FF2B5EF4-FFF2-40B4-BE49-F238E27FC236}">
                  <a16:creationId xmlns:a16="http://schemas.microsoft.com/office/drawing/2014/main" id="{3077AE03-972B-B89B-34C2-C660037261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2102" y="2274203"/>
              <a:ext cx="219075" cy="219075"/>
            </a:xfrm>
            <a:prstGeom prst="rect">
              <a:avLst/>
            </a:prstGeom>
          </p:spPr>
        </p:pic>
        <p:pic>
          <p:nvPicPr>
            <p:cNvPr id="22" name="Graphic 21">
              <a:extLst>
                <a:ext uri="{FF2B5EF4-FFF2-40B4-BE49-F238E27FC236}">
                  <a16:creationId xmlns:a16="http://schemas.microsoft.com/office/drawing/2014/main" id="{9DBDB5F8-3C75-585F-AB71-606FB03B72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034" y="2361624"/>
              <a:ext cx="600075" cy="514350"/>
            </a:xfrm>
            <a:prstGeom prst="rect">
              <a:avLst/>
            </a:prstGeom>
          </p:spPr>
        </p:pic>
      </p:grpSp>
      <p:sp>
        <p:nvSpPr>
          <p:cNvPr id="23" name="Title 2">
            <a:extLst>
              <a:ext uri="{FF2B5EF4-FFF2-40B4-BE49-F238E27FC236}">
                <a16:creationId xmlns:a16="http://schemas.microsoft.com/office/drawing/2014/main" id="{461E6073-DF8B-396D-6922-B29D2F21FD56}"/>
              </a:ext>
            </a:extLst>
          </p:cNvPr>
          <p:cNvSpPr txBox="1">
            <a:spLocks/>
          </p:cNvSpPr>
          <p:nvPr/>
        </p:nvSpPr>
        <p:spPr>
          <a:xfrm>
            <a:off x="659833" y="2333789"/>
            <a:ext cx="3947058" cy="2117271"/>
          </a:xfrm>
          <a:prstGeom prst="rect">
            <a:avLst/>
          </a:prstGeom>
        </p:spPr>
        <p:txBody>
          <a:bodyPr lIns="45720" tIns="45720" rIns="45720" bIns="45720" anchor="ctr"/>
          <a:lstStyle>
            <a:lvl1pPr algn="l" defTabSz="914400" rtl="0" eaLnBrk="1" latinLnBrk="0" hangingPunct="1">
              <a:lnSpc>
                <a:spcPct val="100000"/>
              </a:lnSpc>
              <a:spcBef>
                <a:spcPct val="0"/>
              </a:spcBef>
              <a:buNone/>
              <a:defRPr lang="en-US" sz="3000" b="0" i="0" kern="1200" dirty="0">
                <a:solidFill>
                  <a:schemeClr val="tx1"/>
                </a:solidFill>
                <a:latin typeface="Arial" panose="020B0604020202020204" pitchFamily="34" charset="0"/>
                <a:ea typeface="+mj-ea"/>
                <a:cs typeface="+mj-cs"/>
              </a:defRPr>
            </a:lvl1pPr>
          </a:lstStyle>
          <a:p>
            <a:r>
              <a:rPr lang="en-US" sz="7500">
                <a:solidFill>
                  <a:schemeClr val="bg1"/>
                </a:solidFill>
                <a:latin typeface="+mn-lt"/>
              </a:rPr>
              <a:t>Today’s </a:t>
            </a:r>
            <a:r>
              <a:rPr lang="en-US" sz="7500" b="1">
                <a:solidFill>
                  <a:schemeClr val="bg1"/>
                </a:solidFill>
                <a:latin typeface="+mn-lt"/>
              </a:rPr>
              <a:t>Goals</a:t>
            </a:r>
          </a:p>
        </p:txBody>
      </p:sp>
    </p:spTree>
    <p:extLst>
      <p:ext uri="{BB962C8B-B14F-4D97-AF65-F5344CB8AC3E}">
        <p14:creationId xmlns:p14="http://schemas.microsoft.com/office/powerpoint/2010/main" val="133703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screen with a circle&#10;&#10;Description automatically generated">
            <a:extLst>
              <a:ext uri="{FF2B5EF4-FFF2-40B4-BE49-F238E27FC236}">
                <a16:creationId xmlns:a16="http://schemas.microsoft.com/office/drawing/2014/main" id="{0E07EC51-FD79-3151-E292-62E809E48BD9}"/>
              </a:ext>
            </a:extLst>
          </p:cNvPr>
          <p:cNvPicPr>
            <a:picLocks noChangeAspect="1"/>
          </p:cNvPicPr>
          <p:nvPr/>
        </p:nvPicPr>
        <p:blipFill rotWithShape="1">
          <a:blip r:embed="rId5">
            <a:extLst>
              <a:ext uri="{28A0092B-C50C-407E-A947-70E740481C1C}">
                <a14:useLocalDpi xmlns:a14="http://schemas.microsoft.com/office/drawing/2010/main" val="0"/>
              </a:ext>
            </a:extLst>
          </a:blip>
          <a:srcRect r="52639"/>
          <a:stretch/>
        </p:blipFill>
        <p:spPr>
          <a:xfrm>
            <a:off x="0" y="0"/>
            <a:ext cx="5774227" cy="6858000"/>
          </a:xfrm>
          <a:custGeom>
            <a:avLst/>
            <a:gdLst>
              <a:gd name="connsiteX0" fmla="*/ 0 w 5774227"/>
              <a:gd name="connsiteY0" fmla="*/ 0 h 6858000"/>
              <a:gd name="connsiteX1" fmla="*/ 5266725 w 5774227"/>
              <a:gd name="connsiteY1" fmla="*/ 0 h 6858000"/>
              <a:gd name="connsiteX2" fmla="*/ 5330920 w 5774227"/>
              <a:gd name="connsiteY2" fmla="*/ 207194 h 6858000"/>
              <a:gd name="connsiteX3" fmla="*/ 5774227 w 5774227"/>
              <a:gd name="connsiteY3" fmla="*/ 3429000 h 6858000"/>
              <a:gd name="connsiteX4" fmla="*/ 5330920 w 5774227"/>
              <a:gd name="connsiteY4" fmla="*/ 6650806 h 6858000"/>
              <a:gd name="connsiteX5" fmla="*/ 5266725 w 5774227"/>
              <a:gd name="connsiteY5" fmla="*/ 6858000 h 6858000"/>
              <a:gd name="connsiteX6" fmla="*/ 0 w 5774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4227" h="6858000">
                <a:moveTo>
                  <a:pt x="0" y="0"/>
                </a:moveTo>
                <a:lnTo>
                  <a:pt x="5266725" y="0"/>
                </a:lnTo>
                <a:lnTo>
                  <a:pt x="5330920" y="207194"/>
                </a:lnTo>
                <a:cubicBezTo>
                  <a:pt x="5615018" y="1181839"/>
                  <a:pt x="5774227" y="2274685"/>
                  <a:pt x="5774227" y="3429000"/>
                </a:cubicBezTo>
                <a:cubicBezTo>
                  <a:pt x="5774227" y="4583316"/>
                  <a:pt x="5615018" y="5676161"/>
                  <a:pt x="5330920" y="6650806"/>
                </a:cubicBezTo>
                <a:lnTo>
                  <a:pt x="5266725" y="6858000"/>
                </a:lnTo>
                <a:lnTo>
                  <a:pt x="0" y="6858000"/>
                </a:lnTo>
                <a:close/>
              </a:path>
            </a:pathLst>
          </a:custGeom>
        </p:spPr>
      </p:pic>
      <p:pic>
        <p:nvPicPr>
          <p:cNvPr id="3" name="Picture 2" descr="A city skyline with a body of water&#10;&#10;Description automatically generated">
            <a:extLst>
              <a:ext uri="{FF2B5EF4-FFF2-40B4-BE49-F238E27FC236}">
                <a16:creationId xmlns:a16="http://schemas.microsoft.com/office/drawing/2014/main" id="{D81B4630-A029-6D7E-3F8A-444BFCD514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356"/>
          <a:stretch/>
        </p:blipFill>
        <p:spPr>
          <a:xfrm>
            <a:off x="4999120" y="1553528"/>
            <a:ext cx="6668348" cy="3750944"/>
          </a:xfrm>
          <a:prstGeom prst="roundRect">
            <a:avLst>
              <a:gd name="adj" fmla="val 3156"/>
            </a:avLst>
          </a:prstGeom>
          <a:effectLst>
            <a:outerShdw blurRad="152400" dist="76200" dir="2700000" algn="tl" rotWithShape="0">
              <a:prstClr val="black">
                <a:alpha val="30000"/>
              </a:prstClr>
            </a:outerShdw>
          </a:effectLst>
        </p:spPr>
      </p:pic>
      <p:pic>
        <p:nvPicPr>
          <p:cNvPr id="24" name="voiceover(74)">
            <a:hlinkClick r:id="" action="ppaction://media"/>
            <a:extLst>
              <a:ext uri="{FF2B5EF4-FFF2-40B4-BE49-F238E27FC236}">
                <a16:creationId xmlns:a16="http://schemas.microsoft.com/office/drawing/2014/main" id="{6CF1335F-8D86-1421-4838-3F0DEB44167D}"/>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278889" y="1823614"/>
            <a:ext cx="690374" cy="682056"/>
          </a:xfrm>
          <a:prstGeom prst="rect">
            <a:avLst/>
          </a:prstGeom>
        </p:spPr>
      </p:pic>
      <p:sp>
        <p:nvSpPr>
          <p:cNvPr id="25" name="Title 1">
            <a:extLst>
              <a:ext uri="{FF2B5EF4-FFF2-40B4-BE49-F238E27FC236}">
                <a16:creationId xmlns:a16="http://schemas.microsoft.com/office/drawing/2014/main" id="{D62E4673-1854-028D-E6AC-F0D8C8FF93A3}"/>
              </a:ext>
            </a:extLst>
          </p:cNvPr>
          <p:cNvSpPr txBox="1">
            <a:spLocks/>
          </p:cNvSpPr>
          <p:nvPr/>
        </p:nvSpPr>
        <p:spPr>
          <a:xfrm>
            <a:off x="570574" y="2474893"/>
            <a:ext cx="4388750" cy="1908215"/>
          </a:xfrm>
          <a:prstGeom prst="rect">
            <a:avLst/>
          </a:prstGeom>
        </p:spPr>
        <p:txBody>
          <a:bodyPr wrap="square" lIns="45720" tIns="91440" rIns="45720" bIns="91440">
            <a:spAutoFit/>
          </a:bodyPr>
          <a:lst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a:lstStyle>
          <a:p>
            <a:r>
              <a:rPr lang="en-US" sz="5600" b="1">
                <a:solidFill>
                  <a:schemeClr val="bg1"/>
                </a:solidFill>
                <a:latin typeface="+mn-lt"/>
              </a:rPr>
              <a:t>About </a:t>
            </a:r>
            <a:br>
              <a:rPr lang="en-US" sz="5600">
                <a:solidFill>
                  <a:schemeClr val="bg1"/>
                </a:solidFill>
                <a:latin typeface="+mn-lt"/>
              </a:rPr>
            </a:br>
            <a:r>
              <a:rPr lang="en-US" sz="5600">
                <a:solidFill>
                  <a:schemeClr val="bg1"/>
                </a:solidFill>
                <a:latin typeface="+mn-lt"/>
              </a:rPr>
              <a:t>BV Robotics</a:t>
            </a:r>
          </a:p>
        </p:txBody>
      </p:sp>
    </p:spTree>
    <p:extLst>
      <p:ext uri="{BB962C8B-B14F-4D97-AF65-F5344CB8AC3E}">
        <p14:creationId xmlns:p14="http://schemas.microsoft.com/office/powerpoint/2010/main" val="41509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6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E6A83726-692A-AD8D-4F08-C0D269E74BD6}"/>
              </a:ext>
            </a:extLst>
          </p:cNvPr>
          <p:cNvPicPr>
            <a:picLocks noChangeAspect="1"/>
          </p:cNvPicPr>
          <p:nvPr/>
        </p:nvPicPr>
        <p:blipFill rotWithShape="1">
          <a:blip r:embed="rId3">
            <a:extLst>
              <a:ext uri="{28A0092B-C50C-407E-A947-70E740481C1C}">
                <a14:useLocalDpi xmlns:a14="http://schemas.microsoft.com/office/drawing/2010/main"/>
              </a:ext>
            </a:extLst>
          </a:blip>
          <a:srcRect r="8046"/>
          <a:stretch/>
        </p:blipFill>
        <p:spPr>
          <a:xfrm>
            <a:off x="0" y="0"/>
            <a:ext cx="7260471" cy="6858000"/>
          </a:xfrm>
          <a:custGeom>
            <a:avLst/>
            <a:gdLst>
              <a:gd name="connsiteX0" fmla="*/ 0 w 7260471"/>
              <a:gd name="connsiteY0" fmla="*/ 0 h 6858000"/>
              <a:gd name="connsiteX1" fmla="*/ 6752969 w 7260471"/>
              <a:gd name="connsiteY1" fmla="*/ 0 h 6858000"/>
              <a:gd name="connsiteX2" fmla="*/ 6817164 w 7260471"/>
              <a:gd name="connsiteY2" fmla="*/ 207194 h 6858000"/>
              <a:gd name="connsiteX3" fmla="*/ 7260471 w 7260471"/>
              <a:gd name="connsiteY3" fmla="*/ 3429000 h 6858000"/>
              <a:gd name="connsiteX4" fmla="*/ 6817164 w 7260471"/>
              <a:gd name="connsiteY4" fmla="*/ 6650806 h 6858000"/>
              <a:gd name="connsiteX5" fmla="*/ 6752969 w 7260471"/>
              <a:gd name="connsiteY5" fmla="*/ 6858000 h 6858000"/>
              <a:gd name="connsiteX6" fmla="*/ 0 w 72604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0471" h="6858000">
                <a:moveTo>
                  <a:pt x="0" y="0"/>
                </a:moveTo>
                <a:lnTo>
                  <a:pt x="6752969" y="0"/>
                </a:lnTo>
                <a:lnTo>
                  <a:pt x="6817164" y="207194"/>
                </a:lnTo>
                <a:cubicBezTo>
                  <a:pt x="7101262" y="1181839"/>
                  <a:pt x="7260471" y="2274685"/>
                  <a:pt x="7260471" y="3429000"/>
                </a:cubicBezTo>
                <a:cubicBezTo>
                  <a:pt x="7260471" y="4583316"/>
                  <a:pt x="7101262" y="5676161"/>
                  <a:pt x="6817164" y="6650806"/>
                </a:cubicBezTo>
                <a:lnTo>
                  <a:pt x="6752969" y="6858000"/>
                </a:lnTo>
                <a:lnTo>
                  <a:pt x="0" y="6858000"/>
                </a:lnTo>
                <a:close/>
              </a:path>
            </a:pathLst>
          </a:custGeom>
        </p:spPr>
      </p:pic>
      <p:sp>
        <p:nvSpPr>
          <p:cNvPr id="3" name="Rectangle 2">
            <a:extLst>
              <a:ext uri="{FF2B5EF4-FFF2-40B4-BE49-F238E27FC236}">
                <a16:creationId xmlns:a16="http://schemas.microsoft.com/office/drawing/2014/main" id="{BFD166C5-3948-A564-7F31-65525EF6FBAC}"/>
              </a:ext>
            </a:extLst>
          </p:cNvPr>
          <p:cNvSpPr/>
          <p:nvPr/>
        </p:nvSpPr>
        <p:spPr>
          <a:xfrm>
            <a:off x="0" y="2479520"/>
            <a:ext cx="6153476" cy="1898961"/>
          </a:xfrm>
          <a:prstGeom prst="rect">
            <a:avLst/>
          </a:prstGeom>
          <a:gradFill flip="none" rotWithShape="1">
            <a:gsLst>
              <a:gs pos="0">
                <a:schemeClr val="accent2">
                  <a:lumMod val="50000"/>
                </a:schemeClr>
              </a:gs>
              <a:gs pos="100000">
                <a:schemeClr val="accent2">
                  <a:lumMod val="5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4CBCDB3-B571-BAC4-243A-534EDB1790C9}"/>
              </a:ext>
            </a:extLst>
          </p:cNvPr>
          <p:cNvSpPr txBox="1">
            <a:spLocks/>
          </p:cNvSpPr>
          <p:nvPr/>
        </p:nvSpPr>
        <p:spPr>
          <a:xfrm>
            <a:off x="432098" y="2598004"/>
            <a:ext cx="5358904" cy="1661993"/>
          </a:xfrm>
          <a:prstGeom prst="rect">
            <a:avLst/>
          </a:prstGeom>
        </p:spPr>
        <p:txBody>
          <a:bodyPr lIns="45720" tIns="91440" rIns="45720" bIns="91440">
            <a:spAutoFit/>
          </a:bodyPr>
          <a:lstStyle>
            <a:lvl1pPr algn="l" defTabSz="914400" rtl="0" eaLnBrk="1" latinLnBrk="0" hangingPunct="1">
              <a:lnSpc>
                <a:spcPct val="100000"/>
              </a:lnSpc>
              <a:spcBef>
                <a:spcPct val="0"/>
              </a:spcBef>
              <a:buNone/>
              <a:defRPr lang="en-US" sz="3000" kern="1200" dirty="0">
                <a:solidFill>
                  <a:schemeClr val="tx1"/>
                </a:solidFill>
                <a:latin typeface="News Gothic MT" panose="020B0503020103020203" pitchFamily="34" charset="0"/>
                <a:ea typeface="+mj-ea"/>
                <a:cs typeface="+mj-cs"/>
              </a:defRPr>
            </a:lvl1pPr>
          </a:lstStyle>
          <a:p>
            <a:r>
              <a:rPr lang="en-US" sz="4800" b="1">
                <a:solidFill>
                  <a:schemeClr val="bg1"/>
                </a:solidFill>
                <a:latin typeface="+mn-lt"/>
              </a:rPr>
              <a:t>Roles for </a:t>
            </a:r>
            <a:br>
              <a:rPr lang="en-US" sz="4800">
                <a:solidFill>
                  <a:schemeClr val="bg1"/>
                </a:solidFill>
                <a:latin typeface="+mn-lt"/>
              </a:rPr>
            </a:br>
            <a:r>
              <a:rPr lang="en-US" sz="4800">
                <a:solidFill>
                  <a:schemeClr val="bg1"/>
                </a:solidFill>
                <a:latin typeface="+mn-lt"/>
              </a:rPr>
              <a:t>Today's Exercise</a:t>
            </a:r>
          </a:p>
        </p:txBody>
      </p:sp>
      <p:sp>
        <p:nvSpPr>
          <p:cNvPr id="11" name="Rounded Rectangle 24">
            <a:extLst>
              <a:ext uri="{FF2B5EF4-FFF2-40B4-BE49-F238E27FC236}">
                <a16:creationId xmlns:a16="http://schemas.microsoft.com/office/drawing/2014/main" id="{417B0C87-454C-9109-D022-F2BB57BBA0A4}"/>
              </a:ext>
            </a:extLst>
          </p:cNvPr>
          <p:cNvSpPr/>
          <p:nvPr/>
        </p:nvSpPr>
        <p:spPr>
          <a:xfrm>
            <a:off x="5762171" y="834345"/>
            <a:ext cx="5905298" cy="5189311"/>
          </a:xfrm>
          <a:prstGeom prst="roundRect">
            <a:avLst>
              <a:gd name="adj" fmla="val 1721"/>
            </a:avLst>
          </a:prstGeom>
          <a:solidFill>
            <a:srgbClr val="EFEFEF"/>
          </a:solidFill>
          <a:ln>
            <a:noFill/>
          </a:ln>
          <a:effectLst>
            <a:outerShdw blurRad="127000" dist="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80E611-D12D-5C90-8C9E-494C1FCABF7F}"/>
              </a:ext>
            </a:extLst>
          </p:cNvPr>
          <p:cNvSpPr txBox="1">
            <a:spLocks/>
          </p:cNvSpPr>
          <p:nvPr/>
        </p:nvSpPr>
        <p:spPr>
          <a:xfrm>
            <a:off x="6096000" y="1094675"/>
            <a:ext cx="5507601" cy="4668650"/>
          </a:xfrm>
          <a:prstGeom prst="rect">
            <a:avLst/>
          </a:prstGeom>
        </p:spPr>
        <p:txBody>
          <a:bodyPr vert="horz" lIns="0" tIns="45720" rIns="91440" bIns="45720" rtlCol="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228600">
              <a:spcBef>
                <a:spcPts val="1200"/>
              </a:spcBef>
              <a:buClr>
                <a:schemeClr val="accent2"/>
              </a:buClr>
              <a:buFont typeface="Arial" panose="020B0604020202020204" pitchFamily="34" charset="0"/>
              <a:buChar char="•"/>
            </a:pPr>
            <a:r>
              <a:rPr lang="en-US" sz="1900">
                <a:cs typeface="Calibri"/>
              </a:rPr>
              <a:t>General Manager (Leader)</a:t>
            </a:r>
          </a:p>
          <a:p>
            <a:pPr marL="228600" lvl="1" indent="-228600">
              <a:spcBef>
                <a:spcPts val="1200"/>
              </a:spcBef>
              <a:buClr>
                <a:schemeClr val="accent2"/>
              </a:buClr>
              <a:buFont typeface="Arial" panose="020B0604020202020204" pitchFamily="34" charset="0"/>
              <a:buChar char="•"/>
            </a:pPr>
            <a:r>
              <a:rPr lang="en-US" sz="1900">
                <a:cs typeface="Calibri"/>
              </a:rPr>
              <a:t>Operations Manager</a:t>
            </a:r>
          </a:p>
          <a:p>
            <a:pPr marL="228600" lvl="1" indent="-228600">
              <a:spcBef>
                <a:spcPts val="1200"/>
              </a:spcBef>
              <a:buClr>
                <a:schemeClr val="accent2"/>
              </a:buClr>
              <a:buFont typeface="Arial" panose="020B0604020202020204" pitchFamily="34" charset="0"/>
              <a:buChar char="•"/>
            </a:pPr>
            <a:r>
              <a:rPr lang="en-US" sz="1900">
                <a:cs typeface="Calibri"/>
              </a:rPr>
              <a:t>Logistics Manager</a:t>
            </a:r>
          </a:p>
          <a:p>
            <a:pPr marL="228600" lvl="1" indent="-228600">
              <a:spcBef>
                <a:spcPts val="1200"/>
              </a:spcBef>
              <a:buClr>
                <a:schemeClr val="accent2"/>
              </a:buClr>
              <a:buFont typeface="Arial" panose="020B0604020202020204" pitchFamily="34" charset="0"/>
              <a:buChar char="•"/>
            </a:pPr>
            <a:r>
              <a:rPr lang="en-US" sz="1900">
                <a:cs typeface="Calibri"/>
              </a:rPr>
              <a:t>Docking / Shipping Manager</a:t>
            </a:r>
          </a:p>
          <a:p>
            <a:pPr marL="228600" lvl="1" indent="-228600">
              <a:spcBef>
                <a:spcPts val="1200"/>
              </a:spcBef>
              <a:buClr>
                <a:schemeClr val="accent2"/>
              </a:buClr>
              <a:buFont typeface="Arial" panose="020B0604020202020204" pitchFamily="34" charset="0"/>
              <a:buChar char="•"/>
            </a:pPr>
            <a:r>
              <a:rPr lang="en-US" sz="1900">
                <a:cs typeface="Calibri"/>
              </a:rPr>
              <a:t>Human Resources</a:t>
            </a:r>
          </a:p>
          <a:p>
            <a:pPr marL="228600" lvl="1" indent="-228600">
              <a:spcBef>
                <a:spcPts val="1200"/>
              </a:spcBef>
              <a:buClr>
                <a:schemeClr val="accent2"/>
              </a:buClr>
              <a:buFont typeface="Arial" panose="020B0604020202020204" pitchFamily="34" charset="0"/>
              <a:buChar char="•"/>
            </a:pPr>
            <a:r>
              <a:rPr lang="en-US" sz="1900">
                <a:cs typeface="Calibri"/>
              </a:rPr>
              <a:t>Legal</a:t>
            </a:r>
          </a:p>
          <a:p>
            <a:pPr marL="228600" lvl="1" indent="-228600">
              <a:spcBef>
                <a:spcPts val="1200"/>
              </a:spcBef>
              <a:buClr>
                <a:schemeClr val="accent2"/>
              </a:buClr>
              <a:buFont typeface="Arial" panose="020B0604020202020204" pitchFamily="34" charset="0"/>
              <a:buChar char="•"/>
            </a:pPr>
            <a:r>
              <a:rPr lang="en-US" sz="1900">
                <a:cs typeface="Calibri"/>
              </a:rPr>
              <a:t>Safety and Security Manager / </a:t>
            </a:r>
            <a:br>
              <a:rPr lang="en-US" sz="1900">
                <a:cs typeface="Calibri"/>
              </a:rPr>
            </a:br>
            <a:r>
              <a:rPr lang="en-US" sz="1900">
                <a:cs typeface="Calibri"/>
              </a:rPr>
              <a:t>Emergency Coordinator</a:t>
            </a:r>
          </a:p>
          <a:p>
            <a:pPr marL="228600" lvl="1" indent="-228600">
              <a:spcBef>
                <a:spcPts val="1200"/>
              </a:spcBef>
              <a:buClr>
                <a:schemeClr val="accent2"/>
              </a:buClr>
              <a:buFont typeface="Arial" panose="020B0604020202020204" pitchFamily="34" charset="0"/>
              <a:buChar char="•"/>
            </a:pPr>
            <a:r>
              <a:rPr lang="en-US" sz="1900">
                <a:cs typeface="Calibri"/>
              </a:rPr>
              <a:t>Public Relations / Communications Manager</a:t>
            </a:r>
          </a:p>
          <a:p>
            <a:pPr marL="228600" lvl="1" indent="-228600">
              <a:spcBef>
                <a:spcPts val="1200"/>
              </a:spcBef>
              <a:buClr>
                <a:schemeClr val="accent2"/>
              </a:buClr>
              <a:buFont typeface="Arial" panose="020B0604020202020204" pitchFamily="34" charset="0"/>
              <a:buChar char="•"/>
            </a:pPr>
            <a:r>
              <a:rPr lang="en-US" sz="1900">
                <a:cs typeface="Calibri"/>
              </a:rPr>
              <a:t>Sales and Marketing Manager</a:t>
            </a:r>
          </a:p>
        </p:txBody>
      </p:sp>
    </p:spTree>
    <p:extLst>
      <p:ext uri="{BB962C8B-B14F-4D97-AF65-F5344CB8AC3E}">
        <p14:creationId xmlns:p14="http://schemas.microsoft.com/office/powerpoint/2010/main" val="75228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04CAD99-BCB5-7980-B5D7-8BB7EF0D5262}"/>
              </a:ext>
            </a:extLst>
          </p:cNvPr>
          <p:cNvSpPr>
            <a:spLocks noGrp="1"/>
          </p:cNvSpPr>
          <p:nvPr>
            <p:ph type="title"/>
          </p:nvPr>
        </p:nvSpPr>
        <p:spPr>
          <a:xfrm>
            <a:off x="432098" y="254724"/>
            <a:ext cx="8589982" cy="548640"/>
          </a:xfrm>
        </p:spPr>
        <p:txBody>
          <a:bodyPr/>
          <a:lstStyle/>
          <a:p>
            <a:r>
              <a:rPr lang="en-US"/>
              <a:t>Inject Period One</a:t>
            </a:r>
          </a:p>
        </p:txBody>
      </p:sp>
      <p:pic>
        <p:nvPicPr>
          <p:cNvPr id="14" name="Picture 13" descr="A person opening a letter&#10;&#10;Description automatically generated">
            <a:extLst>
              <a:ext uri="{FF2B5EF4-FFF2-40B4-BE49-F238E27FC236}">
                <a16:creationId xmlns:a16="http://schemas.microsoft.com/office/drawing/2014/main" id="{E6D77833-60B1-E296-5BFA-90AB9F8B23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623" r="19421"/>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7" name="Text Placeholder 5">
            <a:extLst>
              <a:ext uri="{FF2B5EF4-FFF2-40B4-BE49-F238E27FC236}">
                <a16:creationId xmlns:a16="http://schemas.microsoft.com/office/drawing/2014/main" id="{8448D62E-B0DE-786E-1CDA-84925C6655A6}"/>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solidFill>
              </a:rPr>
              <a:t>The Unfolding Situation</a:t>
            </a:r>
          </a:p>
        </p:txBody>
      </p:sp>
      <p:sp>
        <p:nvSpPr>
          <p:cNvPr id="8" name="Rectangle: Top Corners Rounded 7">
            <a:extLst>
              <a:ext uri="{FF2B5EF4-FFF2-40B4-BE49-F238E27FC236}">
                <a16:creationId xmlns:a16="http://schemas.microsoft.com/office/drawing/2014/main" id="{F15EE300-8014-80A4-1746-DEC9A239DA0F}"/>
              </a:ext>
            </a:extLst>
          </p:cNvPr>
          <p:cNvSpPr/>
          <p:nvPr/>
        </p:nvSpPr>
        <p:spPr>
          <a:xfrm rot="5400000">
            <a:off x="1608558" y="-127749"/>
            <a:ext cx="548640" cy="376575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DD05BA48-D4C4-876B-01CD-F149D6430638}"/>
              </a:ext>
            </a:extLst>
          </p:cNvPr>
          <p:cNvSpPr/>
          <p:nvPr/>
        </p:nvSpPr>
        <p:spPr>
          <a:xfrm>
            <a:off x="432099" y="1570463"/>
            <a:ext cx="3215670"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1.1 –  Previous Month</a:t>
            </a:r>
            <a:endParaRPr lang="en-US" sz="1400">
              <a:solidFill>
                <a:schemeClr val="bg1"/>
              </a:solidFill>
            </a:endParaRPr>
          </a:p>
        </p:txBody>
      </p:sp>
      <p:sp>
        <p:nvSpPr>
          <p:cNvPr id="13" name="Content Placeholder 1">
            <a:extLst>
              <a:ext uri="{FF2B5EF4-FFF2-40B4-BE49-F238E27FC236}">
                <a16:creationId xmlns:a16="http://schemas.microsoft.com/office/drawing/2014/main" id="{4754830B-D4B0-D8CF-22CB-98245680FA5D}"/>
              </a:ext>
            </a:extLst>
          </p:cNvPr>
          <p:cNvSpPr txBox="1">
            <a:spLocks/>
          </p:cNvSpPr>
          <p:nvPr/>
        </p:nvSpPr>
        <p:spPr>
          <a:xfrm>
            <a:off x="504832" y="2281921"/>
            <a:ext cx="5970538" cy="2964914"/>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a:t>Your company has received more than a dozen threatening letters and emails from an anonymous </a:t>
            </a:r>
            <a:br>
              <a:rPr lang="en-US" sz="1800"/>
            </a:br>
            <a:r>
              <a:rPr lang="en-US" sz="1800"/>
              <a:t>source over the past six months. This correspondence has been escalating, changing from generalized </a:t>
            </a:r>
            <a:br>
              <a:rPr lang="en-US" sz="1800"/>
            </a:br>
            <a:r>
              <a:rPr lang="en-US" sz="1800"/>
              <a:t>threats to specific statements threatening the safety </a:t>
            </a:r>
            <a:br>
              <a:rPr lang="en-US" sz="1800"/>
            </a:br>
            <a:r>
              <a:rPr lang="en-US" sz="1800"/>
              <a:t>of your executive leadership by name. </a:t>
            </a:r>
          </a:p>
          <a:p>
            <a:pPr marL="0" indent="0">
              <a:spcBef>
                <a:spcPts val="1200"/>
              </a:spcBef>
              <a:buNone/>
            </a:pPr>
            <a:r>
              <a:rPr lang="en-US" sz="1800"/>
              <a:t>Local and federal law enforcement agencies are investigating these threats but have been unable </a:t>
            </a:r>
            <a:br>
              <a:rPr lang="en-US" sz="1800"/>
            </a:br>
            <a:r>
              <a:rPr lang="en-US" sz="1800"/>
              <a:t>to establish any solid leads. </a:t>
            </a:r>
          </a:p>
        </p:txBody>
      </p:sp>
    </p:spTree>
    <p:extLst>
      <p:ext uri="{BB962C8B-B14F-4D97-AF65-F5344CB8AC3E}">
        <p14:creationId xmlns:p14="http://schemas.microsoft.com/office/powerpoint/2010/main" val="12801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in a black uniform&#10;&#10;Description automatically generated">
            <a:extLst>
              <a:ext uri="{FF2B5EF4-FFF2-40B4-BE49-F238E27FC236}">
                <a16:creationId xmlns:a16="http://schemas.microsoft.com/office/drawing/2014/main" id="{1844C045-B73B-E38A-7D3D-53940D0F384A}"/>
              </a:ext>
            </a:extLst>
          </p:cNvPr>
          <p:cNvPicPr>
            <a:picLocks noChangeAspect="1"/>
          </p:cNvPicPr>
          <p:nvPr/>
        </p:nvPicPr>
        <p:blipFill rotWithShape="1">
          <a:blip r:embed="rId3">
            <a:extLst>
              <a:ext uri="{28A0092B-C50C-407E-A947-70E740481C1C}">
                <a14:useLocalDpi xmlns:a14="http://schemas.microsoft.com/office/drawing/2010/main" val="0"/>
              </a:ext>
            </a:extLst>
          </a:blip>
          <a:srcRect l="4263" r="31497" b="4918"/>
          <a:stretch/>
        </p:blipFill>
        <p:spPr>
          <a:xfrm>
            <a:off x="6475370" y="-1"/>
            <a:ext cx="5716632" cy="6858001"/>
          </a:xfrm>
          <a:custGeom>
            <a:avLst/>
            <a:gdLst>
              <a:gd name="connsiteX0" fmla="*/ 0 w 5716632"/>
              <a:gd name="connsiteY0" fmla="*/ 0 h 6858001"/>
              <a:gd name="connsiteX1" fmla="*/ 5716632 w 5716632"/>
              <a:gd name="connsiteY1" fmla="*/ 0 h 6858001"/>
              <a:gd name="connsiteX2" fmla="*/ 5716632 w 5716632"/>
              <a:gd name="connsiteY2" fmla="*/ 6858001 h 6858001"/>
              <a:gd name="connsiteX3" fmla="*/ 1015090 w 5716632"/>
              <a:gd name="connsiteY3" fmla="*/ 6858001 h 6858001"/>
              <a:gd name="connsiteX4" fmla="*/ 950895 w 5716632"/>
              <a:gd name="connsiteY4" fmla="*/ 6650807 h 6858001"/>
              <a:gd name="connsiteX5" fmla="*/ 507588 w 5716632"/>
              <a:gd name="connsiteY5" fmla="*/ 3429001 h 6858001"/>
              <a:gd name="connsiteX6" fmla="*/ 950895 w 5716632"/>
              <a:gd name="connsiteY6" fmla="*/ 207195 h 6858001"/>
              <a:gd name="connsiteX7" fmla="*/ 1015090 w 5716632"/>
              <a:gd name="connsiteY7" fmla="*/ 1 h 6858001"/>
              <a:gd name="connsiteX8" fmla="*/ 0 w 5716632"/>
              <a:gd name="connsiteY8"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6632" h="6858001">
                <a:moveTo>
                  <a:pt x="0" y="0"/>
                </a:moveTo>
                <a:lnTo>
                  <a:pt x="5716632" y="0"/>
                </a:lnTo>
                <a:lnTo>
                  <a:pt x="5716632" y="6858001"/>
                </a:lnTo>
                <a:lnTo>
                  <a:pt x="1015090" y="6858001"/>
                </a:lnTo>
                <a:lnTo>
                  <a:pt x="950895" y="6650807"/>
                </a:lnTo>
                <a:cubicBezTo>
                  <a:pt x="666797" y="5676162"/>
                  <a:pt x="507588" y="4583317"/>
                  <a:pt x="507588" y="3429001"/>
                </a:cubicBezTo>
                <a:cubicBezTo>
                  <a:pt x="507588" y="2274686"/>
                  <a:pt x="666797" y="1181840"/>
                  <a:pt x="950895" y="207195"/>
                </a:cubicBezTo>
                <a:lnTo>
                  <a:pt x="1015090" y="1"/>
                </a:lnTo>
                <a:lnTo>
                  <a:pt x="0" y="1"/>
                </a:lnTo>
                <a:close/>
              </a:path>
            </a:pathLst>
          </a:custGeom>
        </p:spPr>
      </p:pic>
      <p:sp>
        <p:nvSpPr>
          <p:cNvPr id="6" name="Rectangle: Top Corners Rounded 5">
            <a:extLst>
              <a:ext uri="{FF2B5EF4-FFF2-40B4-BE49-F238E27FC236}">
                <a16:creationId xmlns:a16="http://schemas.microsoft.com/office/drawing/2014/main" id="{9BF9B952-C5D3-62E6-855A-6899AC7A0E48}"/>
              </a:ext>
            </a:extLst>
          </p:cNvPr>
          <p:cNvSpPr/>
          <p:nvPr/>
        </p:nvSpPr>
        <p:spPr>
          <a:xfrm rot="5400000">
            <a:off x="1859281" y="-378474"/>
            <a:ext cx="548640" cy="426720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id="{6BFF46A0-8F00-63B5-6ABE-741A59732156}"/>
              </a:ext>
            </a:extLst>
          </p:cNvPr>
          <p:cNvSpPr>
            <a:spLocks noGrp="1"/>
          </p:cNvSpPr>
          <p:nvPr>
            <p:ph type="title"/>
          </p:nvPr>
        </p:nvSpPr>
        <p:spPr>
          <a:xfrm>
            <a:off x="432098" y="254724"/>
            <a:ext cx="8589982" cy="548640"/>
          </a:xfrm>
        </p:spPr>
        <p:txBody>
          <a:bodyPr/>
          <a:lstStyle/>
          <a:p>
            <a:r>
              <a:rPr lang="en-US"/>
              <a:t>Inject Period One</a:t>
            </a:r>
          </a:p>
        </p:txBody>
      </p:sp>
      <p:sp>
        <p:nvSpPr>
          <p:cNvPr id="11" name="Arrow: Pentagon 10">
            <a:extLst>
              <a:ext uri="{FF2B5EF4-FFF2-40B4-BE49-F238E27FC236}">
                <a16:creationId xmlns:a16="http://schemas.microsoft.com/office/drawing/2014/main" id="{85E3ACA8-9454-03D1-059E-035C68F46576}"/>
              </a:ext>
            </a:extLst>
          </p:cNvPr>
          <p:cNvSpPr/>
          <p:nvPr/>
        </p:nvSpPr>
        <p:spPr>
          <a:xfrm>
            <a:off x="432098" y="1570461"/>
            <a:ext cx="3765755"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r>
              <a:rPr lang="en-US">
                <a:solidFill>
                  <a:schemeClr val="bg1"/>
                </a:solidFill>
              </a:rPr>
              <a:t>Inject 1.2 to 1.3 – Previous Week</a:t>
            </a:r>
            <a:endParaRPr lang="en-US" sz="1400">
              <a:solidFill>
                <a:schemeClr val="bg1"/>
              </a:solidFill>
            </a:endParaRPr>
          </a:p>
        </p:txBody>
      </p:sp>
      <p:sp>
        <p:nvSpPr>
          <p:cNvPr id="15" name="Text Placeholder 5">
            <a:extLst>
              <a:ext uri="{FF2B5EF4-FFF2-40B4-BE49-F238E27FC236}">
                <a16:creationId xmlns:a16="http://schemas.microsoft.com/office/drawing/2014/main" id="{3CC709C5-5833-298C-1149-05CAEA847B1B}"/>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solidFill>
              </a:rPr>
              <a:t>The Unfolding Situation</a:t>
            </a:r>
          </a:p>
        </p:txBody>
      </p:sp>
      <p:sp>
        <p:nvSpPr>
          <p:cNvPr id="16" name="Content Placeholder 1">
            <a:extLst>
              <a:ext uri="{FF2B5EF4-FFF2-40B4-BE49-F238E27FC236}">
                <a16:creationId xmlns:a16="http://schemas.microsoft.com/office/drawing/2014/main" id="{40E2E9BA-CA62-73DE-B9DA-0E8057853C7E}"/>
              </a:ext>
            </a:extLst>
          </p:cNvPr>
          <p:cNvSpPr txBox="1">
            <a:spLocks/>
          </p:cNvSpPr>
          <p:nvPr/>
        </p:nvSpPr>
        <p:spPr>
          <a:xfrm>
            <a:off x="504832" y="2281919"/>
            <a:ext cx="6149968" cy="4113755"/>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b="1"/>
              <a:t>Inject 1.2</a:t>
            </a:r>
          </a:p>
          <a:p>
            <a:pPr marL="0" indent="0">
              <a:buNone/>
            </a:pPr>
            <a:r>
              <a:rPr lang="en-US" sz="1500"/>
              <a:t>Your internal security department has engaged several external threat assessment consultants to assess this situation. Executive Protection services have been engaged for all individuals named in the threats, and a plan to update the physical security of your headquarters </a:t>
            </a:r>
            <a:br>
              <a:rPr lang="en-US" sz="1500"/>
            </a:br>
            <a:r>
              <a:rPr lang="en-US" sz="1500"/>
              <a:t>building is in final review before moving forward for implementation. There has been significant concern from company leadership about </a:t>
            </a:r>
            <a:br>
              <a:rPr lang="en-US" sz="1500"/>
            </a:br>
            <a:r>
              <a:rPr lang="en-US" sz="1500"/>
              <a:t>the cost associated with any changes to the building. </a:t>
            </a:r>
          </a:p>
          <a:p>
            <a:pPr marL="0" indent="0">
              <a:spcBef>
                <a:spcPts val="1800"/>
              </a:spcBef>
              <a:buNone/>
            </a:pPr>
            <a:r>
              <a:rPr lang="en-US" sz="1800" b="1"/>
              <a:t>Inject 1.3</a:t>
            </a:r>
          </a:p>
          <a:p>
            <a:pPr marL="0" indent="0">
              <a:buNone/>
            </a:pPr>
            <a:r>
              <a:rPr lang="en-US" sz="1500"/>
              <a:t>The local police are working closely with your security department </a:t>
            </a:r>
            <a:br>
              <a:rPr lang="en-US" sz="1500"/>
            </a:br>
            <a:r>
              <a:rPr lang="en-US" sz="1500"/>
              <a:t>and have increased their presence around your headquarters </a:t>
            </a:r>
            <a:br>
              <a:rPr lang="en-US" sz="1500"/>
            </a:br>
            <a:r>
              <a:rPr lang="en-US" sz="1500"/>
              <a:t>building, including using cameras and drones. Several employees </a:t>
            </a:r>
            <a:br>
              <a:rPr lang="en-US" sz="1500"/>
            </a:br>
            <a:r>
              <a:rPr lang="en-US" sz="1500"/>
              <a:t>have complained to their ombudsman that “...it feels like we’re </a:t>
            </a:r>
            <a:br>
              <a:rPr lang="en-US" sz="1500"/>
            </a:br>
            <a:r>
              <a:rPr lang="en-US" sz="1500"/>
              <a:t>working in a prison.” </a:t>
            </a:r>
          </a:p>
        </p:txBody>
      </p:sp>
    </p:spTree>
    <p:extLst>
      <p:ext uri="{BB962C8B-B14F-4D97-AF65-F5344CB8AC3E}">
        <p14:creationId xmlns:p14="http://schemas.microsoft.com/office/powerpoint/2010/main" val="310617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sitting at a desk&#10;&#10;Description automatically generated">
            <a:extLst>
              <a:ext uri="{FF2B5EF4-FFF2-40B4-BE49-F238E27FC236}">
                <a16:creationId xmlns:a16="http://schemas.microsoft.com/office/drawing/2014/main" id="{A1DD8B1E-876A-1E73-7B49-448DC12102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275"/>
          <a:stretch/>
        </p:blipFill>
        <p:spPr>
          <a:xfrm>
            <a:off x="6982958" y="0"/>
            <a:ext cx="5209042" cy="6858000"/>
          </a:xfrm>
          <a:custGeom>
            <a:avLst/>
            <a:gdLst>
              <a:gd name="connsiteX0" fmla="*/ 507502 w 5209042"/>
              <a:gd name="connsiteY0" fmla="*/ 0 h 6858000"/>
              <a:gd name="connsiteX1" fmla="*/ 5209042 w 5209042"/>
              <a:gd name="connsiteY1" fmla="*/ 0 h 6858000"/>
              <a:gd name="connsiteX2" fmla="*/ 5209042 w 5209042"/>
              <a:gd name="connsiteY2" fmla="*/ 6858000 h 6858000"/>
              <a:gd name="connsiteX3" fmla="*/ 507502 w 5209042"/>
              <a:gd name="connsiteY3" fmla="*/ 6858000 h 6858000"/>
              <a:gd name="connsiteX4" fmla="*/ 443307 w 5209042"/>
              <a:gd name="connsiteY4" fmla="*/ 6650806 h 6858000"/>
              <a:gd name="connsiteX5" fmla="*/ 0 w 5209042"/>
              <a:gd name="connsiteY5" fmla="*/ 3429000 h 6858000"/>
              <a:gd name="connsiteX6" fmla="*/ 443307 w 5209042"/>
              <a:gd name="connsiteY6" fmla="*/ 2071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9042" h="6858000">
                <a:moveTo>
                  <a:pt x="507502" y="0"/>
                </a:moveTo>
                <a:lnTo>
                  <a:pt x="5209042" y="0"/>
                </a:lnTo>
                <a:lnTo>
                  <a:pt x="5209042" y="6858000"/>
                </a:lnTo>
                <a:lnTo>
                  <a:pt x="507502" y="6858000"/>
                </a:lnTo>
                <a:lnTo>
                  <a:pt x="443307" y="6650806"/>
                </a:lnTo>
                <a:cubicBezTo>
                  <a:pt x="159209" y="5676161"/>
                  <a:pt x="0" y="4583316"/>
                  <a:pt x="0" y="3429000"/>
                </a:cubicBezTo>
                <a:cubicBezTo>
                  <a:pt x="0" y="2274685"/>
                  <a:pt x="159209" y="1181839"/>
                  <a:pt x="443307" y="207194"/>
                </a:cubicBezTo>
                <a:close/>
              </a:path>
            </a:pathLst>
          </a:custGeom>
        </p:spPr>
      </p:pic>
      <p:sp>
        <p:nvSpPr>
          <p:cNvPr id="5" name="Title 4">
            <a:extLst>
              <a:ext uri="{FF2B5EF4-FFF2-40B4-BE49-F238E27FC236}">
                <a16:creationId xmlns:a16="http://schemas.microsoft.com/office/drawing/2014/main" id="{6EAC88F0-21D0-5358-0660-5E5DF15418F0}"/>
              </a:ext>
            </a:extLst>
          </p:cNvPr>
          <p:cNvSpPr>
            <a:spLocks noGrp="1"/>
          </p:cNvSpPr>
          <p:nvPr>
            <p:ph type="title"/>
          </p:nvPr>
        </p:nvSpPr>
        <p:spPr>
          <a:xfrm>
            <a:off x="432098" y="254724"/>
            <a:ext cx="8589982" cy="548640"/>
          </a:xfrm>
        </p:spPr>
        <p:txBody>
          <a:bodyPr/>
          <a:lstStyle/>
          <a:p>
            <a:r>
              <a:rPr lang="en-US"/>
              <a:t>Inject Period One</a:t>
            </a:r>
          </a:p>
        </p:txBody>
      </p:sp>
      <p:sp>
        <p:nvSpPr>
          <p:cNvPr id="8" name="Text Placeholder 5">
            <a:extLst>
              <a:ext uri="{FF2B5EF4-FFF2-40B4-BE49-F238E27FC236}">
                <a16:creationId xmlns:a16="http://schemas.microsoft.com/office/drawing/2014/main" id="{DC2E94DD-FC28-7F64-FDE0-AF85EFFD97AA}"/>
              </a:ext>
            </a:extLst>
          </p:cNvPr>
          <p:cNvSpPr txBox="1">
            <a:spLocks/>
          </p:cNvSpPr>
          <p:nvPr/>
        </p:nvSpPr>
        <p:spPr>
          <a:xfrm>
            <a:off x="432099" y="816726"/>
            <a:ext cx="8589981" cy="404663"/>
          </a:xfrm>
          <a:prstGeom prst="rect">
            <a:avLst/>
          </a:prstGeom>
        </p:spPr>
        <p:txBody>
          <a:bodyPr>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solidFill>
              </a:rPr>
              <a:t>The Unfolding Situation</a:t>
            </a:r>
          </a:p>
        </p:txBody>
      </p:sp>
      <p:sp>
        <p:nvSpPr>
          <p:cNvPr id="9" name="Rounded Rectangle 24">
            <a:extLst>
              <a:ext uri="{FF2B5EF4-FFF2-40B4-BE49-F238E27FC236}">
                <a16:creationId xmlns:a16="http://schemas.microsoft.com/office/drawing/2014/main" id="{D3E25294-D53B-41E4-1882-194C70AB5A14}"/>
              </a:ext>
            </a:extLst>
          </p:cNvPr>
          <p:cNvSpPr/>
          <p:nvPr/>
        </p:nvSpPr>
        <p:spPr>
          <a:xfrm>
            <a:off x="537452" y="1534324"/>
            <a:ext cx="7368298" cy="4802976"/>
          </a:xfrm>
          <a:prstGeom prst="roundRect">
            <a:avLst>
              <a:gd name="adj" fmla="val 1721"/>
            </a:avLst>
          </a:prstGeom>
          <a:solidFill>
            <a:srgbClr val="EFEFEF"/>
          </a:solidFill>
          <a:ln>
            <a:noFill/>
          </a:ln>
          <a:effectLst>
            <a:outerShdw blurRad="127000" dist="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68FD152A-FE1F-A299-3164-592B0CABB9A4}"/>
              </a:ext>
            </a:extLst>
          </p:cNvPr>
          <p:cNvSpPr txBox="1">
            <a:spLocks/>
          </p:cNvSpPr>
          <p:nvPr/>
        </p:nvSpPr>
        <p:spPr>
          <a:xfrm>
            <a:off x="810146" y="1755362"/>
            <a:ext cx="5970538" cy="410780"/>
          </a:xfrm>
          <a:prstGeom prst="rect">
            <a:avLst/>
          </a:prstGeom>
          <a:noFill/>
        </p:spPr>
        <p:txBody>
          <a:bodyPr wrap="square" lIns="45720" tIns="45720" rIns="4572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800" b="1"/>
              <a:t>Discussion Questions</a:t>
            </a:r>
          </a:p>
        </p:txBody>
      </p:sp>
      <p:sp>
        <p:nvSpPr>
          <p:cNvPr id="13" name="Content Placeholder 1">
            <a:extLst>
              <a:ext uri="{FF2B5EF4-FFF2-40B4-BE49-F238E27FC236}">
                <a16:creationId xmlns:a16="http://schemas.microsoft.com/office/drawing/2014/main" id="{B7DFD054-BE8C-31AA-3FC2-8B6D59404FBD}"/>
              </a:ext>
            </a:extLst>
          </p:cNvPr>
          <p:cNvSpPr txBox="1">
            <a:spLocks/>
          </p:cNvSpPr>
          <p:nvPr/>
        </p:nvSpPr>
        <p:spPr>
          <a:xfrm>
            <a:off x="1205200" y="2306989"/>
            <a:ext cx="6471950" cy="3789051"/>
          </a:xfrm>
          <a:prstGeom prst="rect">
            <a:avLst/>
          </a:prstGeom>
          <a:noFill/>
        </p:spPr>
        <p:txBody>
          <a:bodyPr wrap="square" lIns="45720" tIns="45720" rIns="0" bIns="45720" anchor="t">
            <a:spAutoFit/>
          </a:bodyPr>
          <a:lstStyle>
            <a:lvl1pPr marL="182880" indent="-182880" algn="l" defTabSz="914400" rtl="0" eaLnBrk="1" latinLnBrk="0" hangingPunct="1">
              <a:lnSpc>
                <a:spcPct val="110000"/>
              </a:lnSpc>
              <a:spcBef>
                <a:spcPts val="600"/>
              </a:spcBef>
              <a:spcAft>
                <a:spcPts val="0"/>
              </a:spcAft>
              <a:buClr>
                <a:schemeClr val="accent2"/>
              </a:buClr>
              <a:buFont typeface="Arial" panose="020B0604020202020204" pitchFamily="34" charset="0"/>
              <a:buChar char="•"/>
              <a:tabLst/>
              <a:defRPr lang="en-US" sz="2000" b="0" i="0" kern="1200" dirty="0">
                <a:solidFill>
                  <a:schemeClr val="tx1"/>
                </a:solidFill>
                <a:latin typeface="+mn-lt"/>
                <a:ea typeface="+mn-ea"/>
                <a:cs typeface="+mn-cs"/>
              </a:defRPr>
            </a:lvl1pPr>
            <a:lvl2pPr marL="548640" indent="-27432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800" b="0" i="0" kern="1200" dirty="0">
                <a:solidFill>
                  <a:schemeClr val="tx1"/>
                </a:solidFill>
                <a:latin typeface="+mn-lt"/>
                <a:ea typeface="+mn-ea"/>
                <a:cs typeface="+mn-cs"/>
              </a:defRPr>
            </a:lvl2pPr>
            <a:lvl3pPr marL="914400" indent="-201168"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Char char="§"/>
              <a:tabLst/>
              <a:defRPr lang="en-US" sz="1600" b="0" i="0" kern="1200" dirty="0">
                <a:solidFill>
                  <a:schemeClr val="tx1"/>
                </a:solidFill>
                <a:latin typeface="+mn-lt"/>
                <a:ea typeface="+mn-ea"/>
                <a:cs typeface="+mn-cs"/>
              </a:defRPr>
            </a:lvl3pPr>
            <a:lvl4pPr marL="1280160" indent="-182880" algn="l" defTabSz="914400" rtl="0" eaLnBrk="1" latinLnBrk="0" hangingPunct="1">
              <a:lnSpc>
                <a:spcPct val="110000"/>
              </a:lnSpc>
              <a:spcBef>
                <a:spcPts val="600"/>
              </a:spcBef>
              <a:spcAft>
                <a:spcPts val="0"/>
              </a:spcAft>
              <a:buClr>
                <a:schemeClr val="tx2"/>
              </a:buClr>
              <a:buFont typeface="Arial" panose="020B0604020202020204" pitchFamily="34" charset="0"/>
              <a:buChar char="•"/>
              <a:tabLst/>
              <a:defRPr lang="en-US" sz="1400" b="0" i="0" kern="1200" dirty="0">
                <a:solidFill>
                  <a:schemeClr val="tx1"/>
                </a:solidFill>
                <a:latin typeface="+mn-lt"/>
                <a:ea typeface="+mn-ea"/>
                <a:cs typeface="+mn-cs"/>
              </a:defRPr>
            </a:lvl4pPr>
            <a:lvl5pPr marL="1717675" indent="-230188" algn="l" defTabSz="914400" rtl="0" eaLnBrk="1" latinLnBrk="0" hangingPunct="1">
              <a:lnSpc>
                <a:spcPct val="110000"/>
              </a:lnSpc>
              <a:spcBef>
                <a:spcPts val="600"/>
              </a:spcBef>
              <a:spcAft>
                <a:spcPts val="0"/>
              </a:spcAft>
              <a:buClr>
                <a:schemeClr val="accent1"/>
              </a:buClr>
              <a:buFont typeface="Arial" panose="020B0604020202020204" pitchFamily="34" charset="0"/>
              <a:buChar char="•"/>
              <a:tabLst/>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500"/>
              <a:t>How does your organization monitor and analyze threat intelligence, and how well is it integrated into security protocols and risk management? </a:t>
            </a:r>
          </a:p>
          <a:p>
            <a:pPr marL="0" indent="0">
              <a:spcBef>
                <a:spcPts val="1800"/>
              </a:spcBef>
              <a:buNone/>
            </a:pPr>
            <a:r>
              <a:rPr lang="en-US" sz="1500"/>
              <a:t>How would your current security measures address this type of threat, </a:t>
            </a:r>
            <a:br>
              <a:rPr lang="en-US" sz="1500"/>
            </a:br>
            <a:r>
              <a:rPr lang="en-US" sz="1500"/>
              <a:t>and how effective do you think they would be? </a:t>
            </a:r>
          </a:p>
          <a:p>
            <a:pPr marL="0" indent="0">
              <a:spcBef>
                <a:spcPts val="1800"/>
              </a:spcBef>
              <a:buNone/>
            </a:pPr>
            <a:r>
              <a:rPr lang="en-US" sz="1500"/>
              <a:t>How are your employees trained to recognize and report suspicious </a:t>
            </a:r>
            <a:br>
              <a:rPr lang="en-US" sz="1500"/>
            </a:br>
            <a:r>
              <a:rPr lang="en-US" sz="1500"/>
              <a:t>activity in and around your facilities? </a:t>
            </a:r>
          </a:p>
          <a:p>
            <a:pPr marL="0" indent="0">
              <a:spcBef>
                <a:spcPts val="1800"/>
              </a:spcBef>
              <a:buNone/>
            </a:pPr>
            <a:r>
              <a:rPr lang="en-US" sz="1500"/>
              <a:t>How does your organization collaborate with local authorities to stay informed about potential threats and coordinate preventative and </a:t>
            </a:r>
            <a:br>
              <a:rPr lang="en-US" sz="1500"/>
            </a:br>
            <a:r>
              <a:rPr lang="en-US" sz="1500"/>
              <a:t>protective strategies? </a:t>
            </a:r>
          </a:p>
          <a:p>
            <a:pPr marL="0" indent="0">
              <a:spcBef>
                <a:spcPts val="1800"/>
              </a:spcBef>
              <a:buNone/>
            </a:pPr>
            <a:r>
              <a:rPr lang="en-US" sz="1500"/>
              <a:t>How would your organization respond to employee concerns that </a:t>
            </a:r>
            <a:br>
              <a:rPr lang="en-US" sz="1500"/>
            </a:br>
            <a:r>
              <a:rPr lang="en-US" sz="1500"/>
              <a:t>security precautions were invasive and inconvenient? </a:t>
            </a:r>
          </a:p>
        </p:txBody>
      </p:sp>
      <p:sp>
        <p:nvSpPr>
          <p:cNvPr id="14" name="TextBox 13">
            <a:extLst>
              <a:ext uri="{FF2B5EF4-FFF2-40B4-BE49-F238E27FC236}">
                <a16:creationId xmlns:a16="http://schemas.microsoft.com/office/drawing/2014/main" id="{FA83168E-DBB5-6660-2D9A-E7178ADD4D96}"/>
              </a:ext>
            </a:extLst>
          </p:cNvPr>
          <p:cNvSpPr txBox="1"/>
          <p:nvPr/>
        </p:nvSpPr>
        <p:spPr>
          <a:xfrm>
            <a:off x="737412" y="2239183"/>
            <a:ext cx="467788" cy="492443"/>
          </a:xfrm>
          <a:prstGeom prst="rect">
            <a:avLst/>
          </a:prstGeom>
          <a:noFill/>
        </p:spPr>
        <p:txBody>
          <a:bodyPr wrap="square" rtlCol="0">
            <a:spAutoFit/>
          </a:bodyPr>
          <a:lstStyle/>
          <a:p>
            <a:pPr algn="ctr"/>
            <a:r>
              <a:rPr lang="en-US" sz="2600">
                <a:solidFill>
                  <a:schemeClr val="accent1"/>
                </a:solidFill>
                <a:latin typeface="+mj-lt"/>
              </a:rPr>
              <a:t>1</a:t>
            </a:r>
          </a:p>
        </p:txBody>
      </p:sp>
      <p:sp>
        <p:nvSpPr>
          <p:cNvPr id="18" name="TextBox 17">
            <a:extLst>
              <a:ext uri="{FF2B5EF4-FFF2-40B4-BE49-F238E27FC236}">
                <a16:creationId xmlns:a16="http://schemas.microsoft.com/office/drawing/2014/main" id="{F00A7DB7-2723-7BF1-0808-13021F4B7FDC}"/>
              </a:ext>
            </a:extLst>
          </p:cNvPr>
          <p:cNvSpPr txBox="1"/>
          <p:nvPr/>
        </p:nvSpPr>
        <p:spPr>
          <a:xfrm>
            <a:off x="737412" y="2964362"/>
            <a:ext cx="467788" cy="492443"/>
          </a:xfrm>
          <a:prstGeom prst="rect">
            <a:avLst/>
          </a:prstGeom>
          <a:noFill/>
        </p:spPr>
        <p:txBody>
          <a:bodyPr wrap="square" rtlCol="0">
            <a:spAutoFit/>
          </a:bodyPr>
          <a:lstStyle/>
          <a:p>
            <a:pPr algn="ctr"/>
            <a:r>
              <a:rPr lang="en-US" sz="2600">
                <a:solidFill>
                  <a:schemeClr val="accent1"/>
                </a:solidFill>
                <a:latin typeface="+mj-lt"/>
              </a:rPr>
              <a:t>2</a:t>
            </a:r>
          </a:p>
        </p:txBody>
      </p:sp>
      <p:sp>
        <p:nvSpPr>
          <p:cNvPr id="19" name="TextBox 18">
            <a:extLst>
              <a:ext uri="{FF2B5EF4-FFF2-40B4-BE49-F238E27FC236}">
                <a16:creationId xmlns:a16="http://schemas.microsoft.com/office/drawing/2014/main" id="{D486DAAC-1235-1CBA-35F9-DD5CBC7A3B03}"/>
              </a:ext>
            </a:extLst>
          </p:cNvPr>
          <p:cNvSpPr txBox="1"/>
          <p:nvPr/>
        </p:nvSpPr>
        <p:spPr>
          <a:xfrm>
            <a:off x="737412" y="3721453"/>
            <a:ext cx="467788" cy="492443"/>
          </a:xfrm>
          <a:prstGeom prst="rect">
            <a:avLst/>
          </a:prstGeom>
          <a:noFill/>
        </p:spPr>
        <p:txBody>
          <a:bodyPr wrap="square" rtlCol="0">
            <a:spAutoFit/>
          </a:bodyPr>
          <a:lstStyle/>
          <a:p>
            <a:pPr algn="ctr"/>
            <a:r>
              <a:rPr lang="en-US" sz="2600">
                <a:solidFill>
                  <a:schemeClr val="accent1"/>
                </a:solidFill>
                <a:latin typeface="+mj-lt"/>
              </a:rPr>
              <a:t>3</a:t>
            </a:r>
          </a:p>
        </p:txBody>
      </p:sp>
      <p:sp>
        <p:nvSpPr>
          <p:cNvPr id="20" name="TextBox 19">
            <a:extLst>
              <a:ext uri="{FF2B5EF4-FFF2-40B4-BE49-F238E27FC236}">
                <a16:creationId xmlns:a16="http://schemas.microsoft.com/office/drawing/2014/main" id="{01B3DD18-5DA2-2466-931E-91538254269C}"/>
              </a:ext>
            </a:extLst>
          </p:cNvPr>
          <p:cNvSpPr txBox="1"/>
          <p:nvPr/>
        </p:nvSpPr>
        <p:spPr>
          <a:xfrm>
            <a:off x="737412" y="4437904"/>
            <a:ext cx="467788" cy="492443"/>
          </a:xfrm>
          <a:prstGeom prst="rect">
            <a:avLst/>
          </a:prstGeom>
          <a:noFill/>
        </p:spPr>
        <p:txBody>
          <a:bodyPr wrap="square" rtlCol="0">
            <a:spAutoFit/>
          </a:bodyPr>
          <a:lstStyle/>
          <a:p>
            <a:pPr algn="ctr"/>
            <a:r>
              <a:rPr lang="en-US" sz="2600">
                <a:solidFill>
                  <a:schemeClr val="accent1"/>
                </a:solidFill>
                <a:latin typeface="+mj-lt"/>
              </a:rPr>
              <a:t>4</a:t>
            </a:r>
          </a:p>
        </p:txBody>
      </p:sp>
      <p:sp>
        <p:nvSpPr>
          <p:cNvPr id="21" name="TextBox 20">
            <a:extLst>
              <a:ext uri="{FF2B5EF4-FFF2-40B4-BE49-F238E27FC236}">
                <a16:creationId xmlns:a16="http://schemas.microsoft.com/office/drawing/2014/main" id="{465D1B88-71E7-A453-4F5C-94C79FCA9176}"/>
              </a:ext>
            </a:extLst>
          </p:cNvPr>
          <p:cNvSpPr txBox="1"/>
          <p:nvPr/>
        </p:nvSpPr>
        <p:spPr>
          <a:xfrm>
            <a:off x="737412" y="5416150"/>
            <a:ext cx="467788" cy="492443"/>
          </a:xfrm>
          <a:prstGeom prst="rect">
            <a:avLst/>
          </a:prstGeom>
          <a:noFill/>
        </p:spPr>
        <p:txBody>
          <a:bodyPr wrap="square" rtlCol="0">
            <a:spAutoFit/>
          </a:bodyPr>
          <a:lstStyle/>
          <a:p>
            <a:pPr algn="ctr"/>
            <a:r>
              <a:rPr lang="en-US" sz="2600">
                <a:solidFill>
                  <a:schemeClr val="accent1"/>
                </a:solidFill>
                <a:latin typeface="+mj-lt"/>
              </a:rPr>
              <a:t>5</a:t>
            </a:r>
          </a:p>
        </p:txBody>
      </p:sp>
    </p:spTree>
    <p:extLst>
      <p:ext uri="{BB962C8B-B14F-4D97-AF65-F5344CB8AC3E}">
        <p14:creationId xmlns:p14="http://schemas.microsoft.com/office/powerpoint/2010/main" val="144725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small dots&#10;&#10;Description automatically generated">
            <a:extLst>
              <a:ext uri="{FF2B5EF4-FFF2-40B4-BE49-F238E27FC236}">
                <a16:creationId xmlns:a16="http://schemas.microsoft.com/office/drawing/2014/main" id="{22B610B1-142A-61BD-943D-75F6E6064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ontent Placeholder 6">
            <a:extLst>
              <a:ext uri="{FF2B5EF4-FFF2-40B4-BE49-F238E27FC236}">
                <a16:creationId xmlns:a16="http://schemas.microsoft.com/office/drawing/2014/main" id="{B792316B-6828-944B-0E42-9988EA4FA77D}"/>
              </a:ext>
            </a:extLst>
          </p:cNvPr>
          <p:cNvSpPr txBox="1">
            <a:spLocks/>
          </p:cNvSpPr>
          <p:nvPr/>
        </p:nvSpPr>
        <p:spPr>
          <a:xfrm>
            <a:off x="2368550" y="2444115"/>
            <a:ext cx="7454900" cy="1969770"/>
          </a:xfrm>
          <a:prstGeom prst="rect">
            <a:avLst/>
          </a:prstGeom>
        </p:spPr>
        <p:txBody>
          <a:bodyPr lIns="27432" tIns="0" rIns="27432" bIns="0" anchor="t">
            <a:spAutoFit/>
          </a:bodyPr>
          <a:lstStyle>
            <a:lvl1pPr marL="0" indent="0" algn="l" defTabSz="914400" rtl="0" eaLnBrk="1" latinLnBrk="0" hangingPunct="1">
              <a:lnSpc>
                <a:spcPct val="100000"/>
              </a:lnSpc>
              <a:spcBef>
                <a:spcPts val="0"/>
              </a:spcBef>
              <a:spcAft>
                <a:spcPts val="0"/>
              </a:spcAft>
              <a:buClr>
                <a:schemeClr val="accent2"/>
              </a:buClr>
              <a:buFont typeface="Arial" panose="020B0604020202020204" pitchFamily="34" charset="0"/>
              <a:buNone/>
              <a:tabLst/>
              <a:defRPr lang="en-US" sz="2600" b="0" i="0" kern="1200">
                <a:solidFill>
                  <a:schemeClr val="accent4"/>
                </a:solidFill>
                <a:latin typeface="+mj-lt"/>
                <a:ea typeface="+mn-ea"/>
                <a:cs typeface="+mn-cs"/>
              </a:defRPr>
            </a:lvl1pPr>
            <a:lvl2pPr marL="4572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2000" b="0" i="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600"/>
              </a:spcBef>
              <a:spcAft>
                <a:spcPts val="0"/>
              </a:spcAft>
              <a:buClr>
                <a:schemeClr val="accent1"/>
              </a:buClr>
              <a:buSzPct val="90000"/>
              <a:buFont typeface="Wingdings" panose="05000000000000000000" pitchFamily="2" charset="2"/>
              <a:buNone/>
              <a:tabLst/>
              <a:defRPr lang="en-US" sz="1800" b="0" i="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600"/>
              </a:spcBef>
              <a:spcAft>
                <a:spcPts val="0"/>
              </a:spcAft>
              <a:buClr>
                <a:schemeClr val="tx2"/>
              </a:buClr>
              <a:buFont typeface="Arial" panose="020B0604020202020204" pitchFamily="34" charset="0"/>
              <a:buNone/>
              <a:tabLst/>
              <a:defRPr lang="en-US" sz="1600" b="0" i="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600"/>
              </a:spcBef>
              <a:spcAft>
                <a:spcPts val="0"/>
              </a:spcAft>
              <a:buClr>
                <a:schemeClr val="accent1"/>
              </a:buClr>
              <a:buFont typeface="Arial" panose="020B0604020202020204" pitchFamily="34" charset="0"/>
              <a:buNone/>
              <a:tabLst/>
              <a:defRPr lang="en-US" sz="1600" b="0" i="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8000" b="1">
                <a:solidFill>
                  <a:schemeClr val="bg1"/>
                </a:solidFill>
              </a:rPr>
              <a:t>BREAKOUT</a:t>
            </a:r>
          </a:p>
          <a:p>
            <a:pPr algn="ctr"/>
            <a:r>
              <a:rPr lang="en-US" sz="4400">
                <a:solidFill>
                  <a:schemeClr val="bg1"/>
                </a:solidFill>
              </a:rPr>
              <a:t>for Inject Period One</a:t>
            </a:r>
          </a:p>
        </p:txBody>
      </p:sp>
    </p:spTree>
    <p:extLst>
      <p:ext uri="{BB962C8B-B14F-4D97-AF65-F5344CB8AC3E}">
        <p14:creationId xmlns:p14="http://schemas.microsoft.com/office/powerpoint/2010/main" val="67266726"/>
      </p:ext>
    </p:extLst>
  </p:cSld>
  <p:clrMapOvr>
    <a:masterClrMapping/>
  </p:clrMapOvr>
</p:sld>
</file>

<file path=ppt/theme/theme1.xml><?xml version="1.0" encoding="utf-8"?>
<a:theme xmlns:a="http://schemas.openxmlformats.org/drawingml/2006/main" name="OnSolve Template ">
  <a:themeElements>
    <a:clrScheme name="OnSolve 2021">
      <a:dk1>
        <a:srgbClr val="53565A"/>
      </a:dk1>
      <a:lt1>
        <a:srgbClr val="FFFFFF"/>
      </a:lt1>
      <a:dk2>
        <a:srgbClr val="919194"/>
      </a:dk2>
      <a:lt2>
        <a:srgbClr val="D2D3D3"/>
      </a:lt2>
      <a:accent1>
        <a:srgbClr val="0081A5"/>
      </a:accent1>
      <a:accent2>
        <a:srgbClr val="F15C22"/>
      </a:accent2>
      <a:accent3>
        <a:srgbClr val="78A22F"/>
      </a:accent3>
      <a:accent4>
        <a:srgbClr val="FDB813"/>
      </a:accent4>
      <a:accent5>
        <a:srgbClr val="8666AC"/>
      </a:accent5>
      <a:accent6>
        <a:srgbClr val="A7244F"/>
      </a:accent6>
      <a:hlink>
        <a:srgbClr val="0081A5"/>
      </a:hlink>
      <a:folHlink>
        <a:srgbClr val="919193"/>
      </a:folHlink>
    </a:clrScheme>
    <a:fontScheme name="OnSolve Font">
      <a:majorFont>
        <a:latin typeface="News Gothic M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nSolve 2020 Rebrand Theme" id="{5D33DEED-A726-463D-8186-0C9A87DF51BA}" vid="{CF360113-033A-4A02-824C-85193EE096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00722D920CA746BBE702619645A43A" ma:contentTypeVersion="20" ma:contentTypeDescription="Create a new document." ma:contentTypeScope="" ma:versionID="b69c545ddd6f71fb8bcbdfb25f069c87">
  <xsd:schema xmlns:xsd="http://www.w3.org/2001/XMLSchema" xmlns:xs="http://www.w3.org/2001/XMLSchema" xmlns:p="http://schemas.microsoft.com/office/2006/metadata/properties" xmlns:ns2="0a8877f2-c368-432d-8b6a-09c8cae7110a" xmlns:ns3="1a58a514-1965-4d6f-bc5e-77dbfc83d028" targetNamespace="http://schemas.microsoft.com/office/2006/metadata/properties" ma:root="true" ma:fieldsID="b182898e5d8adf506c1e9d87fa4cd706" ns2:_="" ns3:_="">
    <xsd:import namespace="0a8877f2-c368-432d-8b6a-09c8cae7110a"/>
    <xsd:import namespace="1a58a514-1965-4d6f-bc5e-77dbfc83d0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TimeStamp" minOccurs="0"/>
                <xsd:element ref="ns3:MediaServiceAutoKeyPoints" minOccurs="0"/>
                <xsd:element ref="ns3:MediaServiceKeyPoints" minOccurs="0"/>
                <xsd:element ref="ns3:Present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8877f2-c368-432d-8b6a-09c8cae711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9b82e33-a1d5-46f4-a9c9-a15bac0a503c}" ma:internalName="TaxCatchAll" ma:showField="CatchAllData" ma:web="0a8877f2-c368-432d-8b6a-09c8cae7110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a58a514-1965-4d6f-bc5e-77dbfc83d02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TimeStamp" ma:index="18" nillable="true" ma:displayName="TimeStamp" ma:format="DateOnly" ma:internalName="TimeStamp">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Presentation" ma:index="21" nillable="true" ma:displayName="Presentation" ma:format="Dropdown" ma:internalName="Presentation">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54a9884-f53d-45ed-8523-d1ba3e45a9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a8877f2-c368-432d-8b6a-09c8cae7110a">
      <UserInfo>
        <DisplayName>Chris Hurst</DisplayName>
        <AccountId>259</AccountId>
        <AccountType/>
      </UserInfo>
      <UserInfo>
        <DisplayName>Michaela Hillier</DisplayName>
        <AccountId>560</AccountId>
        <AccountType/>
      </UserInfo>
      <UserInfo>
        <DisplayName>Nick Hill</DisplayName>
        <AccountId>3176</AccountId>
        <AccountType/>
      </UserInfo>
    </SharedWithUsers>
    <TimeStamp xmlns="1a58a514-1965-4d6f-bc5e-77dbfc83d028" xsi:nil="true"/>
    <Presentation xmlns="1a58a514-1965-4d6f-bc5e-77dbfc83d028" xsi:nil="true"/>
    <lcf76f155ced4ddcb4097134ff3c332f xmlns="1a58a514-1965-4d6f-bc5e-77dbfc83d028">
      <Terms xmlns="http://schemas.microsoft.com/office/infopath/2007/PartnerControls"/>
    </lcf76f155ced4ddcb4097134ff3c332f>
    <TaxCatchAll xmlns="0a8877f2-c368-432d-8b6a-09c8cae7110a" xsi:nil="true"/>
  </documentManagement>
</p:properties>
</file>

<file path=customXml/itemProps1.xml><?xml version="1.0" encoding="utf-8"?>
<ds:datastoreItem xmlns:ds="http://schemas.openxmlformats.org/officeDocument/2006/customXml" ds:itemID="{F588759F-9876-49FA-837C-DC1B7B46FFFE}">
  <ds:schemaRefs>
    <ds:schemaRef ds:uri="http://schemas.microsoft.com/sharepoint/v3/contenttype/forms"/>
  </ds:schemaRefs>
</ds:datastoreItem>
</file>

<file path=customXml/itemProps2.xml><?xml version="1.0" encoding="utf-8"?>
<ds:datastoreItem xmlns:ds="http://schemas.openxmlformats.org/officeDocument/2006/customXml" ds:itemID="{4F1406A0-C84E-4D95-B0E2-15BFEDC0F971}">
  <ds:schemaRefs>
    <ds:schemaRef ds:uri="0a8877f2-c368-432d-8b6a-09c8cae7110a"/>
    <ds:schemaRef ds:uri="1a58a514-1965-4d6f-bc5e-77dbfc83d0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BC05AB-5811-4454-B0DD-2FC6A440BF9A}">
  <ds:schemaRefs>
    <ds:schemaRef ds:uri="0a8877f2-c368-432d-8b6a-09c8cae7110a"/>
    <ds:schemaRef ds:uri="1a58a514-1965-4d6f-bc5e-77dbfc83d0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OnSolve 2020 Rebrand Theme</Template>
  <Application>Microsoft Office PowerPoint</Application>
  <PresentationFormat>Widescreen</PresentationFormat>
  <Slides>23</Slides>
  <Notes>12</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OnSolve Template </vt:lpstr>
      <vt:lpstr>Tabletop Exercise:  Dynamic, Effective Preparedness for  Violent Intruder Emergencies</vt:lpstr>
      <vt:lpstr>PowerPoint Presentation</vt:lpstr>
      <vt:lpstr>PowerPoint Presentation</vt:lpstr>
      <vt:lpstr>PowerPoint Presentation</vt:lpstr>
      <vt:lpstr>PowerPoint Presentation</vt:lpstr>
      <vt:lpstr>Inject Period One</vt:lpstr>
      <vt:lpstr>Inject Period One</vt:lpstr>
      <vt:lpstr>Inject Period One</vt:lpstr>
      <vt:lpstr>PowerPoint Presentation</vt:lpstr>
      <vt:lpstr>Inject Period Two</vt:lpstr>
      <vt:lpstr>Inject Period Two</vt:lpstr>
      <vt:lpstr>Inject Period Two</vt:lpstr>
      <vt:lpstr>PowerPoint Presentation</vt:lpstr>
      <vt:lpstr>PowerPoint Presentation</vt:lpstr>
      <vt:lpstr>Inject Period Three</vt:lpstr>
      <vt:lpstr>Inject Period Three</vt:lpstr>
      <vt:lpstr>Inject Period Three</vt:lpstr>
      <vt:lpstr>Inject Period Three</vt:lpstr>
      <vt:lpstr>Inject Period Three</vt:lpstr>
      <vt:lpstr>PowerPoint Presentation</vt:lpstr>
      <vt:lpstr>Well done, and 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OnSolve</dc:creator>
  <cp:revision>4</cp:revision>
  <dcterms:created xsi:type="dcterms:W3CDTF">2020-11-20T03:11:31Z</dcterms:created>
  <dcterms:modified xsi:type="dcterms:W3CDTF">2024-05-28T15:49:51Z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0x010100C800722D920CA746BBE702619645A43A</vt:lpwstr>
  </property>
  <property fmtid="{D5CDD505-2E9C-101B-9397-08002B2CF9AE}" pid="3" name="MediaServiceImageTags">
    <vt:lpwstr/>
  </property>
</Properties>
</file>